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80" r:id="rId7"/>
    <p:sldId id="273" r:id="rId8"/>
    <p:sldId id="276" r:id="rId9"/>
    <p:sldId id="277" r:id="rId10"/>
    <p:sldId id="270" r:id="rId11"/>
    <p:sldId id="271" r:id="rId12"/>
    <p:sldId id="279" r:id="rId13"/>
    <p:sldId id="278" r:id="rId14"/>
    <p:sldId id="263" r:id="rId15"/>
  </p:sldIdLst>
  <p:sldSz cx="14630400" cy="8229600"/>
  <p:notesSz cx="8229600" cy="14630400"/>
  <p:embeddedFontLst>
    <p:embeddedFont>
      <p:font typeface="Bitter Medium" panose="020B0600000101010101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4F835-BC3B-49BF-95B2-71E3E2021421}" v="91" dt="2025-11-14T00:04:55.355"/>
    <p1510:client id="{33D81293-7139-44FC-80FD-8655EDF18028}" v="1133" dt="2025-11-13T06:14:44.463"/>
    <p1510:client id="{FD5C1966-D2CF-49F7-9A93-A1AD288D58CB}" v="9" dt="2025-11-14T01:26:19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478" autoAdjust="0"/>
  </p:normalViewPr>
  <p:slideViewPr>
    <p:cSldViewPr snapToGrid="0" snapToObjects="1">
      <p:cViewPr varScale="1">
        <p:scale>
          <a:sx n="77" d="100"/>
          <a:sy n="77" d="100"/>
        </p:scale>
        <p:origin x="121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언 박" userId="4e8908f62617d0a3" providerId="LiveId" clId="{08BE8947-3F58-4045-8714-A6A0EF1321D2}"/>
    <pc:docChg chg="undo custSel addSld delSld modSld">
      <pc:chgData name="주언 박" userId="4e8908f62617d0a3" providerId="LiveId" clId="{08BE8947-3F58-4045-8714-A6A0EF1321D2}" dt="2025-11-14T01:26:46.664" v="28" actId="1076"/>
      <pc:docMkLst>
        <pc:docMk/>
      </pc:docMkLst>
      <pc:sldChg chg="delSp modSp mod">
        <pc:chgData name="주언 박" userId="4e8908f62617d0a3" providerId="LiveId" clId="{08BE8947-3F58-4045-8714-A6A0EF1321D2}" dt="2025-11-14T01:26:46.664" v="28" actId="1076"/>
        <pc:sldMkLst>
          <pc:docMk/>
          <pc:sldMk cId="0" sldId="256"/>
        </pc:sldMkLst>
        <pc:spChg chg="mod">
          <ac:chgData name="주언 박" userId="4e8908f62617d0a3" providerId="LiveId" clId="{08BE8947-3F58-4045-8714-A6A0EF1321D2}" dt="2025-11-14T01:26:46.664" v="28" actId="1076"/>
          <ac:spMkLst>
            <pc:docMk/>
            <pc:sldMk cId="0" sldId="256"/>
            <ac:spMk id="3" creationId="{00000000-0000-0000-0000-000000000000}"/>
          </ac:spMkLst>
        </pc:spChg>
        <pc:spChg chg="del">
          <ac:chgData name="주언 박" userId="4e8908f62617d0a3" providerId="LiveId" clId="{08BE8947-3F58-4045-8714-A6A0EF1321D2}" dt="2025-11-14T01:26:24.033" v="24" actId="478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주언 박" userId="4e8908f62617d0a3" providerId="LiveId" clId="{08BE8947-3F58-4045-8714-A6A0EF1321D2}" dt="2025-11-14T00:47:06.866" v="21" actId="1035"/>
        <pc:sldMkLst>
          <pc:docMk/>
          <pc:sldMk cId="0" sldId="259"/>
        </pc:sldMkLst>
        <pc:spChg chg="del">
          <ac:chgData name="주언 박" userId="4e8908f62617d0a3" providerId="LiveId" clId="{08BE8947-3F58-4045-8714-A6A0EF1321D2}" dt="2025-11-14T00:46:11.153" v="13" actId="478"/>
          <ac:spMkLst>
            <pc:docMk/>
            <pc:sldMk cId="0" sldId="259"/>
            <ac:spMk id="4" creationId="{00000000-0000-0000-0000-000000000000}"/>
          </ac:spMkLst>
        </pc:spChg>
        <pc:spChg chg="add mod">
          <ac:chgData name="주언 박" userId="4e8908f62617d0a3" providerId="LiveId" clId="{08BE8947-3F58-4045-8714-A6A0EF1321D2}" dt="2025-11-14T00:46:46.988" v="17" actId="1076"/>
          <ac:spMkLst>
            <pc:docMk/>
            <pc:sldMk cId="0" sldId="259"/>
            <ac:spMk id="5" creationId="{161BCFB5-6B3F-FAB5-272A-931813C019B5}"/>
          </ac:spMkLst>
        </pc:spChg>
        <pc:spChg chg="add mod">
          <ac:chgData name="주언 박" userId="4e8908f62617d0a3" providerId="LiveId" clId="{08BE8947-3F58-4045-8714-A6A0EF1321D2}" dt="2025-11-14T00:46:46.988" v="17" actId="1076"/>
          <ac:spMkLst>
            <pc:docMk/>
            <pc:sldMk cId="0" sldId="259"/>
            <ac:spMk id="7" creationId="{0F33BCF7-1152-BB6E-EF11-F904AA65186C}"/>
          </ac:spMkLst>
        </pc:spChg>
        <pc:spChg chg="del">
          <ac:chgData name="주언 박" userId="4e8908f62617d0a3" providerId="LiveId" clId="{08BE8947-3F58-4045-8714-A6A0EF1321D2}" dt="2025-11-14T00:46:11.153" v="13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주언 박" userId="4e8908f62617d0a3" providerId="LiveId" clId="{08BE8947-3F58-4045-8714-A6A0EF1321D2}" dt="2025-11-14T00:46:11.153" v="13" actId="478"/>
          <ac:spMkLst>
            <pc:docMk/>
            <pc:sldMk cId="0" sldId="259"/>
            <ac:spMk id="9" creationId="{00000000-0000-0000-0000-000000000000}"/>
          </ac:spMkLst>
        </pc:spChg>
        <pc:spChg chg="mod">
          <ac:chgData name="주언 박" userId="4e8908f62617d0a3" providerId="LiveId" clId="{08BE8947-3F58-4045-8714-A6A0EF1321D2}" dt="2025-11-14T00:47:06.866" v="21" actId="1035"/>
          <ac:spMkLst>
            <pc:docMk/>
            <pc:sldMk cId="0" sldId="259"/>
            <ac:spMk id="10" creationId="{00000000-0000-0000-0000-000000000000}"/>
          </ac:spMkLst>
        </pc:spChg>
        <pc:spChg chg="add mod">
          <ac:chgData name="주언 박" userId="4e8908f62617d0a3" providerId="LiveId" clId="{08BE8947-3F58-4045-8714-A6A0EF1321D2}" dt="2025-11-14T00:46:46.988" v="17" actId="1076"/>
          <ac:spMkLst>
            <pc:docMk/>
            <pc:sldMk cId="0" sldId="259"/>
            <ac:spMk id="11" creationId="{069E1C90-6498-0FF0-4C63-381FB8E5FDBF}"/>
          </ac:spMkLst>
        </pc:spChg>
        <pc:spChg chg="mod">
          <ac:chgData name="주언 박" userId="4e8908f62617d0a3" providerId="LiveId" clId="{08BE8947-3F58-4045-8714-A6A0EF1321D2}" dt="2025-11-14T00:47:06.866" v="21" actId="1035"/>
          <ac:spMkLst>
            <pc:docMk/>
            <pc:sldMk cId="0" sldId="259"/>
            <ac:spMk id="13" creationId="{00000000-0000-0000-0000-000000000000}"/>
          </ac:spMkLst>
        </pc:spChg>
        <pc:spChg chg="mod">
          <ac:chgData name="주언 박" userId="4e8908f62617d0a3" providerId="LiveId" clId="{08BE8947-3F58-4045-8714-A6A0EF1321D2}" dt="2025-11-14T00:47:06.866" v="21" actId="1035"/>
          <ac:spMkLst>
            <pc:docMk/>
            <pc:sldMk cId="0" sldId="259"/>
            <ac:spMk id="14" creationId="{00000000-0000-0000-0000-000000000000}"/>
          </ac:spMkLst>
        </pc:spChg>
        <pc:spChg chg="mod">
          <ac:chgData name="주언 박" userId="4e8908f62617d0a3" providerId="LiveId" clId="{08BE8947-3F58-4045-8714-A6A0EF1321D2}" dt="2025-11-14T00:47:06.866" v="21" actId="1035"/>
          <ac:spMkLst>
            <pc:docMk/>
            <pc:sldMk cId="0" sldId="259"/>
            <ac:spMk id="15" creationId="{00000000-0000-0000-0000-000000000000}"/>
          </ac:spMkLst>
        </pc:spChg>
        <pc:spChg chg="add mod">
          <ac:chgData name="주언 박" userId="4e8908f62617d0a3" providerId="LiveId" clId="{08BE8947-3F58-4045-8714-A6A0EF1321D2}" dt="2025-11-14T00:47:06.866" v="21" actId="1035"/>
          <ac:spMkLst>
            <pc:docMk/>
            <pc:sldMk cId="0" sldId="259"/>
            <ac:spMk id="16" creationId="{DE9FCE70-E7A1-4670-AF11-3BBB022A4692}"/>
          </ac:spMkLst>
        </pc:spChg>
        <pc:spChg chg="add mod">
          <ac:chgData name="주언 박" userId="4e8908f62617d0a3" providerId="LiveId" clId="{08BE8947-3F58-4045-8714-A6A0EF1321D2}" dt="2025-11-14T00:47:06.866" v="21" actId="1035"/>
          <ac:spMkLst>
            <pc:docMk/>
            <pc:sldMk cId="0" sldId="259"/>
            <ac:spMk id="18" creationId="{6A923F23-86D9-D57F-168F-DA678620439E}"/>
          </ac:spMkLst>
        </pc:spChg>
        <pc:spChg chg="add mod">
          <ac:chgData name="주언 박" userId="4e8908f62617d0a3" providerId="LiveId" clId="{08BE8947-3F58-4045-8714-A6A0EF1321D2}" dt="2025-11-14T00:47:06.866" v="21" actId="1035"/>
          <ac:spMkLst>
            <pc:docMk/>
            <pc:sldMk cId="0" sldId="259"/>
            <ac:spMk id="19" creationId="{00B89636-639B-6E80-4AAB-6F36BC338652}"/>
          </ac:spMkLst>
        </pc:spChg>
        <pc:picChg chg="mod">
          <ac:chgData name="주언 박" userId="4e8908f62617d0a3" providerId="LiveId" clId="{08BE8947-3F58-4045-8714-A6A0EF1321D2}" dt="2025-11-14T00:47:06.866" v="21" actId="1035"/>
          <ac:picMkLst>
            <pc:docMk/>
            <pc:sldMk cId="0" sldId="259"/>
            <ac:picMk id="6" creationId="{915E6A3C-4989-C52F-EE2C-51CB94DCE04B}"/>
          </ac:picMkLst>
        </pc:picChg>
        <pc:picChg chg="add mod">
          <ac:chgData name="주언 박" userId="4e8908f62617d0a3" providerId="LiveId" clId="{08BE8947-3F58-4045-8714-A6A0EF1321D2}" dt="2025-11-14T00:46:46.988" v="17" actId="1076"/>
          <ac:picMkLst>
            <pc:docMk/>
            <pc:sldMk cId="0" sldId="259"/>
            <ac:picMk id="12" creationId="{929B70FD-1870-ACFB-24F0-4F34ED8FF3CB}"/>
          </ac:picMkLst>
        </pc:picChg>
        <pc:picChg chg="del">
          <ac:chgData name="주언 박" userId="4e8908f62617d0a3" providerId="LiveId" clId="{08BE8947-3F58-4045-8714-A6A0EF1321D2}" dt="2025-11-14T00:46:11.153" v="13" actId="478"/>
          <ac:picMkLst>
            <pc:docMk/>
            <pc:sldMk cId="0" sldId="259"/>
            <ac:picMk id="17" creationId="{38D39170-7ED7-B345-0DAD-D2908F49733D}"/>
          </ac:picMkLst>
        </pc:picChg>
        <pc:picChg chg="add mod">
          <ac:chgData name="주언 박" userId="4e8908f62617d0a3" providerId="LiveId" clId="{08BE8947-3F58-4045-8714-A6A0EF1321D2}" dt="2025-11-14T00:47:06.866" v="21" actId="1035"/>
          <ac:picMkLst>
            <pc:docMk/>
            <pc:sldMk cId="0" sldId="259"/>
            <ac:picMk id="20" creationId="{5FFECCAB-269C-6C0C-4E2A-3A95DD5FA67F}"/>
          </ac:picMkLst>
        </pc:picChg>
      </pc:sldChg>
      <pc:sldChg chg="modSp mod">
        <pc:chgData name="주언 박" userId="4e8908f62617d0a3" providerId="LiveId" clId="{08BE8947-3F58-4045-8714-A6A0EF1321D2}" dt="2025-11-14T00:45:50.186" v="5"/>
        <pc:sldMkLst>
          <pc:docMk/>
          <pc:sldMk cId="2673538169" sldId="273"/>
        </pc:sldMkLst>
        <pc:spChg chg="mod">
          <ac:chgData name="주언 박" userId="4e8908f62617d0a3" providerId="LiveId" clId="{08BE8947-3F58-4045-8714-A6A0EF1321D2}" dt="2025-11-14T00:45:50.186" v="5"/>
          <ac:spMkLst>
            <pc:docMk/>
            <pc:sldMk cId="2673538169" sldId="273"/>
            <ac:spMk id="10" creationId="{7F386BB6-2586-753A-6FC2-B28312623E47}"/>
          </ac:spMkLst>
        </pc:spChg>
      </pc:sldChg>
      <pc:sldChg chg="modSp mod">
        <pc:chgData name="주언 박" userId="4e8908f62617d0a3" providerId="LiveId" clId="{08BE8947-3F58-4045-8714-A6A0EF1321D2}" dt="2025-11-14T00:45:54.152" v="11"/>
        <pc:sldMkLst>
          <pc:docMk/>
          <pc:sldMk cId="2884386859" sldId="276"/>
        </pc:sldMkLst>
        <pc:spChg chg="mod">
          <ac:chgData name="주언 박" userId="4e8908f62617d0a3" providerId="LiveId" clId="{08BE8947-3F58-4045-8714-A6A0EF1321D2}" dt="2025-11-14T00:45:54.152" v="11"/>
          <ac:spMkLst>
            <pc:docMk/>
            <pc:sldMk cId="2884386859" sldId="276"/>
            <ac:spMk id="10" creationId="{264FC6AB-3A5D-DAFA-6104-E4D1208C0794}"/>
          </ac:spMkLst>
        </pc:spChg>
      </pc:sldChg>
      <pc:sldChg chg="add del">
        <pc:chgData name="주언 박" userId="4e8908f62617d0a3" providerId="LiveId" clId="{08BE8947-3F58-4045-8714-A6A0EF1321D2}" dt="2025-11-14T00:47:22.383" v="22" actId="47"/>
        <pc:sldMkLst>
          <pc:docMk/>
          <pc:sldMk cId="1660197556" sldId="28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45D64-FA62-4044-8A77-1E9ECF966D2A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93B383C-5663-49F4-B640-0C5EDC335A99}">
      <dgm:prSet phldrT="[텍스트]"/>
      <dgm:spPr/>
      <dgm:t>
        <a:bodyPr/>
        <a:lstStyle/>
        <a:p>
          <a:pPr latinLnBrk="1"/>
          <a:r>
            <a:rPr lang="en-US" altLang="ko-KR" dirty="0"/>
            <a:t>Word2Vec</a:t>
          </a:r>
          <a:endParaRPr lang="ko-KR" altLang="en-US" dirty="0"/>
        </a:p>
      </dgm:t>
    </dgm:pt>
    <dgm:pt modelId="{104D6828-7CE3-4E82-B4E5-78DD1A793892}" type="parTrans" cxnId="{9FA2DA89-5EB2-410C-B126-F551D76D5E7C}">
      <dgm:prSet/>
      <dgm:spPr/>
      <dgm:t>
        <a:bodyPr/>
        <a:lstStyle/>
        <a:p>
          <a:pPr latinLnBrk="1"/>
          <a:endParaRPr lang="ko-KR" altLang="en-US"/>
        </a:p>
      </dgm:t>
    </dgm:pt>
    <dgm:pt modelId="{C46DEE6A-809D-4E97-9B92-2EAF64FDD5DF}" type="sibTrans" cxnId="{9FA2DA89-5EB2-410C-B126-F551D76D5E7C}">
      <dgm:prSet/>
      <dgm:spPr/>
      <dgm:t>
        <a:bodyPr/>
        <a:lstStyle/>
        <a:p>
          <a:pPr latinLnBrk="1"/>
          <a:endParaRPr lang="ko-KR" altLang="en-US"/>
        </a:p>
      </dgm:t>
    </dgm:pt>
    <dgm:pt modelId="{B3898F12-795C-4477-ACBA-F31D2C5A2564}">
      <dgm:prSet phldrT="[텍스트]" phldr="0"/>
      <dgm:spPr/>
      <dgm:t>
        <a:bodyPr/>
        <a:lstStyle/>
        <a:p>
          <a:pPr latinLnBrk="1"/>
          <a:r>
            <a:rPr lang="en-US" altLang="ko-KR" dirty="0"/>
            <a:t>0.51</a:t>
          </a:r>
          <a:endParaRPr lang="ko-KR" altLang="en-US" dirty="0"/>
        </a:p>
      </dgm:t>
    </dgm:pt>
    <dgm:pt modelId="{63912FBD-14EA-46D6-A19F-D1B98A1DB29A}" type="parTrans" cxnId="{393872D5-182C-4977-A7DA-D7E2C47A1B50}">
      <dgm:prSet/>
      <dgm:spPr/>
      <dgm:t>
        <a:bodyPr/>
        <a:lstStyle/>
        <a:p>
          <a:pPr latinLnBrk="1"/>
          <a:endParaRPr lang="ko-KR" altLang="en-US"/>
        </a:p>
      </dgm:t>
    </dgm:pt>
    <dgm:pt modelId="{84C60363-DE19-4404-A4F4-21A256AC726C}" type="sibTrans" cxnId="{393872D5-182C-4977-A7DA-D7E2C47A1B50}">
      <dgm:prSet/>
      <dgm:spPr/>
      <dgm:t>
        <a:bodyPr/>
        <a:lstStyle/>
        <a:p>
          <a:pPr latinLnBrk="1"/>
          <a:endParaRPr lang="ko-KR" altLang="en-US"/>
        </a:p>
      </dgm:t>
    </dgm:pt>
    <dgm:pt modelId="{684F5A1D-FAE7-46FA-A0AB-E65AB1853462}">
      <dgm:prSet phldrT="[텍스트]" phldr="0"/>
      <dgm:spPr/>
      <dgm:t>
        <a:bodyPr/>
        <a:lstStyle/>
        <a:p>
          <a:pPr latinLnBrk="1"/>
          <a:r>
            <a:rPr lang="en-US" altLang="ko-KR" dirty="0"/>
            <a:t>0.5</a:t>
          </a:r>
          <a:endParaRPr lang="ko-KR" altLang="en-US" dirty="0"/>
        </a:p>
      </dgm:t>
    </dgm:pt>
    <dgm:pt modelId="{373A5CFB-CA2A-479A-A715-98524F664682}" type="parTrans" cxnId="{48EE9E58-0355-49AF-9ED7-B3EEC083A2D8}">
      <dgm:prSet/>
      <dgm:spPr/>
      <dgm:t>
        <a:bodyPr/>
        <a:lstStyle/>
        <a:p>
          <a:pPr latinLnBrk="1"/>
          <a:endParaRPr lang="ko-KR" altLang="en-US"/>
        </a:p>
      </dgm:t>
    </dgm:pt>
    <dgm:pt modelId="{AE2AB98B-6B0F-4F5A-A2A9-D0EB28336E97}" type="sibTrans" cxnId="{48EE9E58-0355-49AF-9ED7-B3EEC083A2D8}">
      <dgm:prSet/>
      <dgm:spPr/>
      <dgm:t>
        <a:bodyPr/>
        <a:lstStyle/>
        <a:p>
          <a:pPr latinLnBrk="1"/>
          <a:endParaRPr lang="ko-KR" altLang="en-US"/>
        </a:p>
      </dgm:t>
    </dgm:pt>
    <dgm:pt modelId="{37BF437A-3CC5-45F0-820B-0250FEF6825F}">
      <dgm:prSet phldrT="[텍스트]" phldr="0"/>
      <dgm:spPr/>
      <dgm:t>
        <a:bodyPr/>
        <a:lstStyle/>
        <a:p>
          <a:pPr latinLnBrk="1"/>
          <a:r>
            <a:rPr lang="en-US" altLang="ko-KR" dirty="0" err="1"/>
            <a:t>FastText</a:t>
          </a:r>
          <a:endParaRPr lang="ko-KR" altLang="en-US" dirty="0"/>
        </a:p>
      </dgm:t>
    </dgm:pt>
    <dgm:pt modelId="{CC565052-3B3E-4259-B0D2-DBC605AD433D}" type="parTrans" cxnId="{14B0471A-2CF0-406B-A3DB-A7795D5B7956}">
      <dgm:prSet/>
      <dgm:spPr/>
      <dgm:t>
        <a:bodyPr/>
        <a:lstStyle/>
        <a:p>
          <a:pPr latinLnBrk="1"/>
          <a:endParaRPr lang="ko-KR" altLang="en-US"/>
        </a:p>
      </dgm:t>
    </dgm:pt>
    <dgm:pt modelId="{57AFEB83-4167-4DFD-9C32-2B04D9421468}" type="sibTrans" cxnId="{14B0471A-2CF0-406B-A3DB-A7795D5B7956}">
      <dgm:prSet/>
      <dgm:spPr/>
      <dgm:t>
        <a:bodyPr/>
        <a:lstStyle/>
        <a:p>
          <a:pPr latinLnBrk="1"/>
          <a:endParaRPr lang="ko-KR" altLang="en-US"/>
        </a:p>
      </dgm:t>
    </dgm:pt>
    <dgm:pt modelId="{DED5ADC1-6687-4E15-8ABA-35B33C3F0ED3}">
      <dgm:prSet phldrT="[텍스트]" phldr="0"/>
      <dgm:spPr/>
      <dgm:t>
        <a:bodyPr/>
        <a:lstStyle/>
        <a:p>
          <a:pPr latinLnBrk="1"/>
          <a:r>
            <a:rPr lang="en-US" altLang="ko-KR" dirty="0"/>
            <a:t>0.47</a:t>
          </a:r>
          <a:endParaRPr lang="ko-KR" altLang="en-US" dirty="0"/>
        </a:p>
      </dgm:t>
    </dgm:pt>
    <dgm:pt modelId="{F47288FF-98A5-49B3-9E0F-5F8077D85131}" type="parTrans" cxnId="{BDB97796-E9D4-4F6E-92D0-4B85A0D71C97}">
      <dgm:prSet/>
      <dgm:spPr/>
      <dgm:t>
        <a:bodyPr/>
        <a:lstStyle/>
        <a:p>
          <a:pPr latinLnBrk="1"/>
          <a:endParaRPr lang="ko-KR" altLang="en-US"/>
        </a:p>
      </dgm:t>
    </dgm:pt>
    <dgm:pt modelId="{0774BEFB-AF76-4F1F-8B25-4B5AFFCA541C}" type="sibTrans" cxnId="{BDB97796-E9D4-4F6E-92D0-4B85A0D71C97}">
      <dgm:prSet/>
      <dgm:spPr/>
      <dgm:t>
        <a:bodyPr/>
        <a:lstStyle/>
        <a:p>
          <a:pPr latinLnBrk="1"/>
          <a:endParaRPr lang="ko-KR" altLang="en-US"/>
        </a:p>
      </dgm:t>
    </dgm:pt>
    <dgm:pt modelId="{21C243CF-30D6-44EF-961A-4CD79E58A21E}">
      <dgm:prSet phldrT="[텍스트]" phldr="0"/>
      <dgm:spPr/>
      <dgm:t>
        <a:bodyPr/>
        <a:lstStyle/>
        <a:p>
          <a:pPr latinLnBrk="1"/>
          <a:r>
            <a:rPr lang="en-US" altLang="ko-KR" dirty="0"/>
            <a:t>0.46</a:t>
          </a:r>
          <a:endParaRPr lang="ko-KR" altLang="en-US" dirty="0"/>
        </a:p>
      </dgm:t>
    </dgm:pt>
    <dgm:pt modelId="{FC5B23A7-5A34-4D47-938D-01D4B291D3DE}" type="parTrans" cxnId="{5B51A2BC-DB8F-468B-B60D-F34B3D3BC05D}">
      <dgm:prSet/>
      <dgm:spPr/>
      <dgm:t>
        <a:bodyPr/>
        <a:lstStyle/>
        <a:p>
          <a:pPr latinLnBrk="1"/>
          <a:endParaRPr lang="ko-KR" altLang="en-US"/>
        </a:p>
      </dgm:t>
    </dgm:pt>
    <dgm:pt modelId="{1226544A-8A70-44FE-8386-0DA304828F50}" type="sibTrans" cxnId="{5B51A2BC-DB8F-468B-B60D-F34B3D3BC05D}">
      <dgm:prSet/>
      <dgm:spPr/>
      <dgm:t>
        <a:bodyPr/>
        <a:lstStyle/>
        <a:p>
          <a:pPr latinLnBrk="1"/>
          <a:endParaRPr lang="ko-KR" altLang="en-US"/>
        </a:p>
      </dgm:t>
    </dgm:pt>
    <dgm:pt modelId="{96C60E92-4C32-40B9-A9D1-176F330FAE6D}">
      <dgm:prSet phldrT="[텍스트]" phldr="0"/>
      <dgm:spPr/>
      <dgm:t>
        <a:bodyPr/>
        <a:lstStyle/>
        <a:p>
          <a:pPr latinLnBrk="1"/>
          <a:r>
            <a:rPr lang="en-US" altLang="ko-KR" dirty="0" err="1"/>
            <a:t>SRoBERTa</a:t>
          </a:r>
          <a:endParaRPr lang="ko-KR" altLang="en-US" dirty="0"/>
        </a:p>
      </dgm:t>
    </dgm:pt>
    <dgm:pt modelId="{299E7D6F-6E40-4F98-B83B-B32B02BE3042}" type="parTrans" cxnId="{68A21ECE-AF61-42EB-B35B-BD6112AF3EA8}">
      <dgm:prSet/>
      <dgm:spPr/>
      <dgm:t>
        <a:bodyPr/>
        <a:lstStyle/>
        <a:p>
          <a:pPr latinLnBrk="1"/>
          <a:endParaRPr lang="ko-KR" altLang="en-US"/>
        </a:p>
      </dgm:t>
    </dgm:pt>
    <dgm:pt modelId="{C111446E-DF13-4533-9C0F-B8FA3151F8D8}" type="sibTrans" cxnId="{68A21ECE-AF61-42EB-B35B-BD6112AF3EA8}">
      <dgm:prSet/>
      <dgm:spPr/>
      <dgm:t>
        <a:bodyPr/>
        <a:lstStyle/>
        <a:p>
          <a:pPr latinLnBrk="1"/>
          <a:endParaRPr lang="ko-KR" altLang="en-US"/>
        </a:p>
      </dgm:t>
    </dgm:pt>
    <dgm:pt modelId="{6061AB09-DCAD-4E73-8E0A-9BF4589F7981}">
      <dgm:prSet phldrT="[텍스트]" phldr="0"/>
      <dgm:spPr/>
      <dgm:t>
        <a:bodyPr/>
        <a:lstStyle/>
        <a:p>
          <a:pPr latinLnBrk="1"/>
          <a:r>
            <a:rPr lang="en-US" altLang="ko-KR" b="1" dirty="0"/>
            <a:t>0.77</a:t>
          </a:r>
          <a:endParaRPr lang="ko-KR" altLang="en-US" b="1" dirty="0"/>
        </a:p>
      </dgm:t>
    </dgm:pt>
    <dgm:pt modelId="{7077DB37-17AE-4FA8-AAF7-9F25BD8628A7}" type="parTrans" cxnId="{4775BF79-0FA9-4B3C-8897-B01B67260CCB}">
      <dgm:prSet/>
      <dgm:spPr/>
      <dgm:t>
        <a:bodyPr/>
        <a:lstStyle/>
        <a:p>
          <a:pPr latinLnBrk="1"/>
          <a:endParaRPr lang="ko-KR" altLang="en-US"/>
        </a:p>
      </dgm:t>
    </dgm:pt>
    <dgm:pt modelId="{108B1A89-46BA-4D30-93E6-5BB390F23D66}" type="sibTrans" cxnId="{4775BF79-0FA9-4B3C-8897-B01B67260CCB}">
      <dgm:prSet/>
      <dgm:spPr/>
      <dgm:t>
        <a:bodyPr/>
        <a:lstStyle/>
        <a:p>
          <a:pPr latinLnBrk="1"/>
          <a:endParaRPr lang="ko-KR" altLang="en-US"/>
        </a:p>
      </dgm:t>
    </dgm:pt>
    <dgm:pt modelId="{CE5C14B8-1AF7-4EBE-93C0-94637AD86D9C}">
      <dgm:prSet phldrT="[텍스트]" phldr="0"/>
      <dgm:spPr/>
      <dgm:t>
        <a:bodyPr/>
        <a:lstStyle/>
        <a:p>
          <a:pPr latinLnBrk="1"/>
          <a:r>
            <a:rPr lang="en-US" altLang="ko-KR" b="1" dirty="0"/>
            <a:t>0.84</a:t>
          </a:r>
          <a:endParaRPr lang="ko-KR" altLang="en-US" b="1" dirty="0"/>
        </a:p>
      </dgm:t>
    </dgm:pt>
    <dgm:pt modelId="{399AFB5E-355C-44A4-A3BD-A00C577FAF8A}" type="parTrans" cxnId="{EF9433E3-B09A-4E6B-9B29-EF03E8ABC35D}">
      <dgm:prSet/>
      <dgm:spPr/>
      <dgm:t>
        <a:bodyPr/>
        <a:lstStyle/>
        <a:p>
          <a:pPr latinLnBrk="1"/>
          <a:endParaRPr lang="ko-KR" altLang="en-US"/>
        </a:p>
      </dgm:t>
    </dgm:pt>
    <dgm:pt modelId="{FDAB64F8-29D9-4587-B642-38A2CB36C143}" type="sibTrans" cxnId="{EF9433E3-B09A-4E6B-9B29-EF03E8ABC35D}">
      <dgm:prSet/>
      <dgm:spPr/>
      <dgm:t>
        <a:bodyPr/>
        <a:lstStyle/>
        <a:p>
          <a:pPr latinLnBrk="1"/>
          <a:endParaRPr lang="ko-KR" altLang="en-US"/>
        </a:p>
      </dgm:t>
    </dgm:pt>
    <dgm:pt modelId="{BCB1E548-5587-458F-8C01-F8972E9DB6A7}" type="pres">
      <dgm:prSet presAssocID="{D5045D64-FA62-4044-8A77-1E9ECF966D2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723A3D5-C86C-4D25-B75F-0D831093C1F9}" type="pres">
      <dgm:prSet presAssocID="{193B383C-5663-49F4-B640-0C5EDC335A99}" presName="root" presStyleCnt="0"/>
      <dgm:spPr/>
    </dgm:pt>
    <dgm:pt modelId="{ED07B39C-8CB9-4D08-8868-64ADCDDE52F2}" type="pres">
      <dgm:prSet presAssocID="{193B383C-5663-49F4-B640-0C5EDC335A99}" presName="rootComposite" presStyleCnt="0"/>
      <dgm:spPr/>
    </dgm:pt>
    <dgm:pt modelId="{A5F696C3-9FA0-4E61-8AFD-3B39D881F6C7}" type="pres">
      <dgm:prSet presAssocID="{193B383C-5663-49F4-B640-0C5EDC335A99}" presName="rootText" presStyleLbl="node1" presStyleIdx="0" presStyleCnt="3"/>
      <dgm:spPr/>
    </dgm:pt>
    <dgm:pt modelId="{513A80EF-0869-4746-9EF7-693CCD71023C}" type="pres">
      <dgm:prSet presAssocID="{193B383C-5663-49F4-B640-0C5EDC335A99}" presName="rootConnector" presStyleLbl="node1" presStyleIdx="0" presStyleCnt="3"/>
      <dgm:spPr/>
    </dgm:pt>
    <dgm:pt modelId="{952E8E3A-361A-4B4A-9277-B1A7B49F1689}" type="pres">
      <dgm:prSet presAssocID="{193B383C-5663-49F4-B640-0C5EDC335A99}" presName="childShape" presStyleCnt="0"/>
      <dgm:spPr/>
    </dgm:pt>
    <dgm:pt modelId="{2A905A53-BEDD-4CD1-A5D6-09CDEF842796}" type="pres">
      <dgm:prSet presAssocID="{63912FBD-14EA-46D6-A19F-D1B98A1DB29A}" presName="Name13" presStyleLbl="parChTrans1D2" presStyleIdx="0" presStyleCnt="6"/>
      <dgm:spPr/>
    </dgm:pt>
    <dgm:pt modelId="{A98E24A0-7FED-4A44-A8A6-746F015EAADB}" type="pres">
      <dgm:prSet presAssocID="{B3898F12-795C-4477-ACBA-F31D2C5A2564}" presName="childText" presStyleLbl="bgAcc1" presStyleIdx="0" presStyleCnt="6">
        <dgm:presLayoutVars>
          <dgm:bulletEnabled val="1"/>
        </dgm:presLayoutVars>
      </dgm:prSet>
      <dgm:spPr/>
    </dgm:pt>
    <dgm:pt modelId="{FDE7FC3F-41CA-4A3D-BADA-85DB387D3C7A}" type="pres">
      <dgm:prSet presAssocID="{373A5CFB-CA2A-479A-A715-98524F664682}" presName="Name13" presStyleLbl="parChTrans1D2" presStyleIdx="1" presStyleCnt="6"/>
      <dgm:spPr/>
    </dgm:pt>
    <dgm:pt modelId="{238D3944-72BF-4526-B826-65B847F47531}" type="pres">
      <dgm:prSet presAssocID="{684F5A1D-FAE7-46FA-A0AB-E65AB1853462}" presName="childText" presStyleLbl="bgAcc1" presStyleIdx="1" presStyleCnt="6">
        <dgm:presLayoutVars>
          <dgm:bulletEnabled val="1"/>
        </dgm:presLayoutVars>
      </dgm:prSet>
      <dgm:spPr/>
    </dgm:pt>
    <dgm:pt modelId="{50B7C41F-1C3A-44D2-A978-FF21F04B9D12}" type="pres">
      <dgm:prSet presAssocID="{37BF437A-3CC5-45F0-820B-0250FEF6825F}" presName="root" presStyleCnt="0"/>
      <dgm:spPr/>
    </dgm:pt>
    <dgm:pt modelId="{CA9AAE29-6BB5-4A86-B4D8-78172E4F70D4}" type="pres">
      <dgm:prSet presAssocID="{37BF437A-3CC5-45F0-820B-0250FEF6825F}" presName="rootComposite" presStyleCnt="0"/>
      <dgm:spPr/>
    </dgm:pt>
    <dgm:pt modelId="{D02411B8-E8A0-4720-8669-6FCC7E8B535B}" type="pres">
      <dgm:prSet presAssocID="{37BF437A-3CC5-45F0-820B-0250FEF6825F}" presName="rootText" presStyleLbl="node1" presStyleIdx="1" presStyleCnt="3"/>
      <dgm:spPr/>
    </dgm:pt>
    <dgm:pt modelId="{A5B91408-3EFD-4C16-8442-93BC6796FF96}" type="pres">
      <dgm:prSet presAssocID="{37BF437A-3CC5-45F0-820B-0250FEF6825F}" presName="rootConnector" presStyleLbl="node1" presStyleIdx="1" presStyleCnt="3"/>
      <dgm:spPr/>
    </dgm:pt>
    <dgm:pt modelId="{33119E6B-DCB8-4068-8D00-0FD8FBAB6B63}" type="pres">
      <dgm:prSet presAssocID="{37BF437A-3CC5-45F0-820B-0250FEF6825F}" presName="childShape" presStyleCnt="0"/>
      <dgm:spPr/>
    </dgm:pt>
    <dgm:pt modelId="{5D0EC3DA-B4B0-4436-9B4D-AF5933D81CE9}" type="pres">
      <dgm:prSet presAssocID="{F47288FF-98A5-49B3-9E0F-5F8077D85131}" presName="Name13" presStyleLbl="parChTrans1D2" presStyleIdx="2" presStyleCnt="6"/>
      <dgm:spPr/>
    </dgm:pt>
    <dgm:pt modelId="{65E491F0-7C24-40F2-9EB3-D1D566DD2C06}" type="pres">
      <dgm:prSet presAssocID="{DED5ADC1-6687-4E15-8ABA-35B33C3F0ED3}" presName="childText" presStyleLbl="bgAcc1" presStyleIdx="2" presStyleCnt="6">
        <dgm:presLayoutVars>
          <dgm:bulletEnabled val="1"/>
        </dgm:presLayoutVars>
      </dgm:prSet>
      <dgm:spPr/>
    </dgm:pt>
    <dgm:pt modelId="{74C096B1-25A7-4F9D-9760-CF351DDC5474}" type="pres">
      <dgm:prSet presAssocID="{FC5B23A7-5A34-4D47-938D-01D4B291D3DE}" presName="Name13" presStyleLbl="parChTrans1D2" presStyleIdx="3" presStyleCnt="6"/>
      <dgm:spPr/>
    </dgm:pt>
    <dgm:pt modelId="{DC7C1CDA-6BEE-4E56-8F2F-8A537A73A48F}" type="pres">
      <dgm:prSet presAssocID="{21C243CF-30D6-44EF-961A-4CD79E58A21E}" presName="childText" presStyleLbl="bgAcc1" presStyleIdx="3" presStyleCnt="6">
        <dgm:presLayoutVars>
          <dgm:bulletEnabled val="1"/>
        </dgm:presLayoutVars>
      </dgm:prSet>
      <dgm:spPr/>
    </dgm:pt>
    <dgm:pt modelId="{CAB977AA-CB6E-4509-8A2C-E8EB2EED452A}" type="pres">
      <dgm:prSet presAssocID="{96C60E92-4C32-40B9-A9D1-176F330FAE6D}" presName="root" presStyleCnt="0"/>
      <dgm:spPr/>
    </dgm:pt>
    <dgm:pt modelId="{DCC91FD4-B18C-4C64-BC3B-1B57A6A1FCB3}" type="pres">
      <dgm:prSet presAssocID="{96C60E92-4C32-40B9-A9D1-176F330FAE6D}" presName="rootComposite" presStyleCnt="0"/>
      <dgm:spPr/>
    </dgm:pt>
    <dgm:pt modelId="{5471AD89-0C2A-4B2F-B2AD-405FD31B2BEC}" type="pres">
      <dgm:prSet presAssocID="{96C60E92-4C32-40B9-A9D1-176F330FAE6D}" presName="rootText" presStyleLbl="node1" presStyleIdx="2" presStyleCnt="3"/>
      <dgm:spPr/>
    </dgm:pt>
    <dgm:pt modelId="{17E3EF9C-2718-4FD2-8C36-8D4C8F693CCA}" type="pres">
      <dgm:prSet presAssocID="{96C60E92-4C32-40B9-A9D1-176F330FAE6D}" presName="rootConnector" presStyleLbl="node1" presStyleIdx="2" presStyleCnt="3"/>
      <dgm:spPr/>
    </dgm:pt>
    <dgm:pt modelId="{94E9FD9E-D1EC-46B6-BCBF-115CD4BAB1C3}" type="pres">
      <dgm:prSet presAssocID="{96C60E92-4C32-40B9-A9D1-176F330FAE6D}" presName="childShape" presStyleCnt="0"/>
      <dgm:spPr/>
    </dgm:pt>
    <dgm:pt modelId="{4D9B1CE6-6724-4C4C-BBBB-6040938FA881}" type="pres">
      <dgm:prSet presAssocID="{7077DB37-17AE-4FA8-AAF7-9F25BD8628A7}" presName="Name13" presStyleLbl="parChTrans1D2" presStyleIdx="4" presStyleCnt="6"/>
      <dgm:spPr/>
    </dgm:pt>
    <dgm:pt modelId="{224A875D-3AE5-45AB-B64E-74903AC72B03}" type="pres">
      <dgm:prSet presAssocID="{6061AB09-DCAD-4E73-8E0A-9BF4589F7981}" presName="childText" presStyleLbl="bgAcc1" presStyleIdx="4" presStyleCnt="6">
        <dgm:presLayoutVars>
          <dgm:bulletEnabled val="1"/>
        </dgm:presLayoutVars>
      </dgm:prSet>
      <dgm:spPr/>
    </dgm:pt>
    <dgm:pt modelId="{37D43A27-A3A7-4436-9C34-A868E3D8BE8C}" type="pres">
      <dgm:prSet presAssocID="{399AFB5E-355C-44A4-A3BD-A00C577FAF8A}" presName="Name13" presStyleLbl="parChTrans1D2" presStyleIdx="5" presStyleCnt="6"/>
      <dgm:spPr/>
    </dgm:pt>
    <dgm:pt modelId="{C31F1B85-9D09-4F07-B3B0-558FE0C1040E}" type="pres">
      <dgm:prSet presAssocID="{CE5C14B8-1AF7-4EBE-93C0-94637AD86D9C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F3BF6603-5452-4025-A415-6ADEC680467B}" type="presOf" srcId="{21C243CF-30D6-44EF-961A-4CD79E58A21E}" destId="{DC7C1CDA-6BEE-4E56-8F2F-8A537A73A48F}" srcOrd="0" destOrd="0" presId="urn:microsoft.com/office/officeart/2005/8/layout/hierarchy3"/>
    <dgm:cxn modelId="{14B0471A-2CF0-406B-A3DB-A7795D5B7956}" srcId="{D5045D64-FA62-4044-8A77-1E9ECF966D2A}" destId="{37BF437A-3CC5-45F0-820B-0250FEF6825F}" srcOrd="1" destOrd="0" parTransId="{CC565052-3B3E-4259-B0D2-DBC605AD433D}" sibTransId="{57AFEB83-4167-4DFD-9C32-2B04D9421468}"/>
    <dgm:cxn modelId="{8FA2022C-6ADC-4A78-B787-6E0D0DD0F41A}" type="presOf" srcId="{CE5C14B8-1AF7-4EBE-93C0-94637AD86D9C}" destId="{C31F1B85-9D09-4F07-B3B0-558FE0C1040E}" srcOrd="0" destOrd="0" presId="urn:microsoft.com/office/officeart/2005/8/layout/hierarchy3"/>
    <dgm:cxn modelId="{266FF52F-56DC-42A6-9D45-BA192E3A250D}" type="presOf" srcId="{B3898F12-795C-4477-ACBA-F31D2C5A2564}" destId="{A98E24A0-7FED-4A44-A8A6-746F015EAADB}" srcOrd="0" destOrd="0" presId="urn:microsoft.com/office/officeart/2005/8/layout/hierarchy3"/>
    <dgm:cxn modelId="{AEE96366-336E-4165-933F-A93921A36487}" type="presOf" srcId="{399AFB5E-355C-44A4-A3BD-A00C577FAF8A}" destId="{37D43A27-A3A7-4436-9C34-A868E3D8BE8C}" srcOrd="0" destOrd="0" presId="urn:microsoft.com/office/officeart/2005/8/layout/hierarchy3"/>
    <dgm:cxn modelId="{97C81268-9006-4E9C-AD02-E7B11E757C92}" type="presOf" srcId="{37BF437A-3CC5-45F0-820B-0250FEF6825F}" destId="{D02411B8-E8A0-4720-8669-6FCC7E8B535B}" srcOrd="0" destOrd="0" presId="urn:microsoft.com/office/officeart/2005/8/layout/hierarchy3"/>
    <dgm:cxn modelId="{F013D56A-4A3D-4837-BCD9-D26783BA19EB}" type="presOf" srcId="{F47288FF-98A5-49B3-9E0F-5F8077D85131}" destId="{5D0EC3DA-B4B0-4436-9B4D-AF5933D81CE9}" srcOrd="0" destOrd="0" presId="urn:microsoft.com/office/officeart/2005/8/layout/hierarchy3"/>
    <dgm:cxn modelId="{3D5DEA6C-6410-4B1D-9D75-B14858472E45}" type="presOf" srcId="{684F5A1D-FAE7-46FA-A0AB-E65AB1853462}" destId="{238D3944-72BF-4526-B826-65B847F47531}" srcOrd="0" destOrd="0" presId="urn:microsoft.com/office/officeart/2005/8/layout/hierarchy3"/>
    <dgm:cxn modelId="{B99D3E4D-A493-43FC-A595-83C3D561717C}" type="presOf" srcId="{D5045D64-FA62-4044-8A77-1E9ECF966D2A}" destId="{BCB1E548-5587-458F-8C01-F8972E9DB6A7}" srcOrd="0" destOrd="0" presId="urn:microsoft.com/office/officeart/2005/8/layout/hierarchy3"/>
    <dgm:cxn modelId="{553BAA71-5772-49DB-957C-87D394296707}" type="presOf" srcId="{7077DB37-17AE-4FA8-AAF7-9F25BD8628A7}" destId="{4D9B1CE6-6724-4C4C-BBBB-6040938FA881}" srcOrd="0" destOrd="0" presId="urn:microsoft.com/office/officeart/2005/8/layout/hierarchy3"/>
    <dgm:cxn modelId="{48EE9E58-0355-49AF-9ED7-B3EEC083A2D8}" srcId="{193B383C-5663-49F4-B640-0C5EDC335A99}" destId="{684F5A1D-FAE7-46FA-A0AB-E65AB1853462}" srcOrd="1" destOrd="0" parTransId="{373A5CFB-CA2A-479A-A715-98524F664682}" sibTransId="{AE2AB98B-6B0F-4F5A-A2A9-D0EB28336E97}"/>
    <dgm:cxn modelId="{4B8CBE78-92B0-4CA3-9CBD-81D9105D8641}" type="presOf" srcId="{193B383C-5663-49F4-B640-0C5EDC335A99}" destId="{A5F696C3-9FA0-4E61-8AFD-3B39D881F6C7}" srcOrd="0" destOrd="0" presId="urn:microsoft.com/office/officeart/2005/8/layout/hierarchy3"/>
    <dgm:cxn modelId="{4775BF79-0FA9-4B3C-8897-B01B67260CCB}" srcId="{96C60E92-4C32-40B9-A9D1-176F330FAE6D}" destId="{6061AB09-DCAD-4E73-8E0A-9BF4589F7981}" srcOrd="0" destOrd="0" parTransId="{7077DB37-17AE-4FA8-AAF7-9F25BD8628A7}" sibTransId="{108B1A89-46BA-4D30-93E6-5BB390F23D66}"/>
    <dgm:cxn modelId="{145CAD7B-5197-4E3A-B732-780A76918CDB}" type="presOf" srcId="{6061AB09-DCAD-4E73-8E0A-9BF4589F7981}" destId="{224A875D-3AE5-45AB-B64E-74903AC72B03}" srcOrd="0" destOrd="0" presId="urn:microsoft.com/office/officeart/2005/8/layout/hierarchy3"/>
    <dgm:cxn modelId="{9FA2DA89-5EB2-410C-B126-F551D76D5E7C}" srcId="{D5045D64-FA62-4044-8A77-1E9ECF966D2A}" destId="{193B383C-5663-49F4-B640-0C5EDC335A99}" srcOrd="0" destOrd="0" parTransId="{104D6828-7CE3-4E82-B4E5-78DD1A793892}" sibTransId="{C46DEE6A-809D-4E97-9B92-2EAF64FDD5DF}"/>
    <dgm:cxn modelId="{946C1F8C-C1F6-4F02-9017-9ED41498CB28}" type="presOf" srcId="{63912FBD-14EA-46D6-A19F-D1B98A1DB29A}" destId="{2A905A53-BEDD-4CD1-A5D6-09CDEF842796}" srcOrd="0" destOrd="0" presId="urn:microsoft.com/office/officeart/2005/8/layout/hierarchy3"/>
    <dgm:cxn modelId="{BDB97796-E9D4-4F6E-92D0-4B85A0D71C97}" srcId="{37BF437A-3CC5-45F0-820B-0250FEF6825F}" destId="{DED5ADC1-6687-4E15-8ABA-35B33C3F0ED3}" srcOrd="0" destOrd="0" parTransId="{F47288FF-98A5-49B3-9E0F-5F8077D85131}" sibTransId="{0774BEFB-AF76-4F1F-8B25-4B5AFFCA541C}"/>
    <dgm:cxn modelId="{ACFC7199-2116-4ED5-93F9-9072DA6EDECE}" type="presOf" srcId="{193B383C-5663-49F4-B640-0C5EDC335A99}" destId="{513A80EF-0869-4746-9EF7-693CCD71023C}" srcOrd="1" destOrd="0" presId="urn:microsoft.com/office/officeart/2005/8/layout/hierarchy3"/>
    <dgm:cxn modelId="{1A61D8A1-9CA1-43CD-8478-718D9062FC7F}" type="presOf" srcId="{37BF437A-3CC5-45F0-820B-0250FEF6825F}" destId="{A5B91408-3EFD-4C16-8442-93BC6796FF96}" srcOrd="1" destOrd="0" presId="urn:microsoft.com/office/officeart/2005/8/layout/hierarchy3"/>
    <dgm:cxn modelId="{A79D5EB3-CC0C-4929-92A9-A2FAE321DADA}" type="presOf" srcId="{DED5ADC1-6687-4E15-8ABA-35B33C3F0ED3}" destId="{65E491F0-7C24-40F2-9EB3-D1D566DD2C06}" srcOrd="0" destOrd="0" presId="urn:microsoft.com/office/officeart/2005/8/layout/hierarchy3"/>
    <dgm:cxn modelId="{A1637BB6-E33A-4F2B-95A4-16AB81770FDB}" type="presOf" srcId="{96C60E92-4C32-40B9-A9D1-176F330FAE6D}" destId="{5471AD89-0C2A-4B2F-B2AD-405FD31B2BEC}" srcOrd="0" destOrd="0" presId="urn:microsoft.com/office/officeart/2005/8/layout/hierarchy3"/>
    <dgm:cxn modelId="{5B51A2BC-DB8F-468B-B60D-F34B3D3BC05D}" srcId="{37BF437A-3CC5-45F0-820B-0250FEF6825F}" destId="{21C243CF-30D6-44EF-961A-4CD79E58A21E}" srcOrd="1" destOrd="0" parTransId="{FC5B23A7-5A34-4D47-938D-01D4B291D3DE}" sibTransId="{1226544A-8A70-44FE-8386-0DA304828F50}"/>
    <dgm:cxn modelId="{C383F1C4-925F-4F9F-B7B2-E71D2D40D2F3}" type="presOf" srcId="{373A5CFB-CA2A-479A-A715-98524F664682}" destId="{FDE7FC3F-41CA-4A3D-BADA-85DB387D3C7A}" srcOrd="0" destOrd="0" presId="urn:microsoft.com/office/officeart/2005/8/layout/hierarchy3"/>
    <dgm:cxn modelId="{68A21ECE-AF61-42EB-B35B-BD6112AF3EA8}" srcId="{D5045D64-FA62-4044-8A77-1E9ECF966D2A}" destId="{96C60E92-4C32-40B9-A9D1-176F330FAE6D}" srcOrd="2" destOrd="0" parTransId="{299E7D6F-6E40-4F98-B83B-B32B02BE3042}" sibTransId="{C111446E-DF13-4533-9C0F-B8FA3151F8D8}"/>
    <dgm:cxn modelId="{393872D5-182C-4977-A7DA-D7E2C47A1B50}" srcId="{193B383C-5663-49F4-B640-0C5EDC335A99}" destId="{B3898F12-795C-4477-ACBA-F31D2C5A2564}" srcOrd="0" destOrd="0" parTransId="{63912FBD-14EA-46D6-A19F-D1B98A1DB29A}" sibTransId="{84C60363-DE19-4404-A4F4-21A256AC726C}"/>
    <dgm:cxn modelId="{D993D0E0-CA19-4E40-BC17-8092264457EE}" type="presOf" srcId="{96C60E92-4C32-40B9-A9D1-176F330FAE6D}" destId="{17E3EF9C-2718-4FD2-8C36-8D4C8F693CCA}" srcOrd="1" destOrd="0" presId="urn:microsoft.com/office/officeart/2005/8/layout/hierarchy3"/>
    <dgm:cxn modelId="{EF9433E3-B09A-4E6B-9B29-EF03E8ABC35D}" srcId="{96C60E92-4C32-40B9-A9D1-176F330FAE6D}" destId="{CE5C14B8-1AF7-4EBE-93C0-94637AD86D9C}" srcOrd="1" destOrd="0" parTransId="{399AFB5E-355C-44A4-A3BD-A00C577FAF8A}" sibTransId="{FDAB64F8-29D9-4587-B642-38A2CB36C143}"/>
    <dgm:cxn modelId="{FE8A3FF9-2104-46ED-AA54-ADD338413DAE}" type="presOf" srcId="{FC5B23A7-5A34-4D47-938D-01D4B291D3DE}" destId="{74C096B1-25A7-4F9D-9760-CF351DDC5474}" srcOrd="0" destOrd="0" presId="urn:microsoft.com/office/officeart/2005/8/layout/hierarchy3"/>
    <dgm:cxn modelId="{D9499A68-E47E-4DE8-A91A-5217771E4BE3}" type="presParOf" srcId="{BCB1E548-5587-458F-8C01-F8972E9DB6A7}" destId="{E723A3D5-C86C-4D25-B75F-0D831093C1F9}" srcOrd="0" destOrd="0" presId="urn:microsoft.com/office/officeart/2005/8/layout/hierarchy3"/>
    <dgm:cxn modelId="{CB3FBC66-EBAD-4E50-A206-356AB4F43995}" type="presParOf" srcId="{E723A3D5-C86C-4D25-B75F-0D831093C1F9}" destId="{ED07B39C-8CB9-4D08-8868-64ADCDDE52F2}" srcOrd="0" destOrd="0" presId="urn:microsoft.com/office/officeart/2005/8/layout/hierarchy3"/>
    <dgm:cxn modelId="{513CFF08-C120-466E-B2EA-423811C18D3E}" type="presParOf" srcId="{ED07B39C-8CB9-4D08-8868-64ADCDDE52F2}" destId="{A5F696C3-9FA0-4E61-8AFD-3B39D881F6C7}" srcOrd="0" destOrd="0" presId="urn:microsoft.com/office/officeart/2005/8/layout/hierarchy3"/>
    <dgm:cxn modelId="{6D4A439D-41C6-44F1-9E21-9F54ECEE9F71}" type="presParOf" srcId="{ED07B39C-8CB9-4D08-8868-64ADCDDE52F2}" destId="{513A80EF-0869-4746-9EF7-693CCD71023C}" srcOrd="1" destOrd="0" presId="urn:microsoft.com/office/officeart/2005/8/layout/hierarchy3"/>
    <dgm:cxn modelId="{6BA25701-E0C6-4441-BF3D-4C295E2CC6F6}" type="presParOf" srcId="{E723A3D5-C86C-4D25-B75F-0D831093C1F9}" destId="{952E8E3A-361A-4B4A-9277-B1A7B49F1689}" srcOrd="1" destOrd="0" presId="urn:microsoft.com/office/officeart/2005/8/layout/hierarchy3"/>
    <dgm:cxn modelId="{57A46254-9EA9-4BB0-9E30-6F0256B84C21}" type="presParOf" srcId="{952E8E3A-361A-4B4A-9277-B1A7B49F1689}" destId="{2A905A53-BEDD-4CD1-A5D6-09CDEF842796}" srcOrd="0" destOrd="0" presId="urn:microsoft.com/office/officeart/2005/8/layout/hierarchy3"/>
    <dgm:cxn modelId="{DD85DCC4-4356-447E-922E-1FFFD1171E6B}" type="presParOf" srcId="{952E8E3A-361A-4B4A-9277-B1A7B49F1689}" destId="{A98E24A0-7FED-4A44-A8A6-746F015EAADB}" srcOrd="1" destOrd="0" presId="urn:microsoft.com/office/officeart/2005/8/layout/hierarchy3"/>
    <dgm:cxn modelId="{9FDB7868-9063-4B30-A721-177836CB40D2}" type="presParOf" srcId="{952E8E3A-361A-4B4A-9277-B1A7B49F1689}" destId="{FDE7FC3F-41CA-4A3D-BADA-85DB387D3C7A}" srcOrd="2" destOrd="0" presId="urn:microsoft.com/office/officeart/2005/8/layout/hierarchy3"/>
    <dgm:cxn modelId="{4C360152-F95B-4A5C-8758-6AF1CC64D4F3}" type="presParOf" srcId="{952E8E3A-361A-4B4A-9277-B1A7B49F1689}" destId="{238D3944-72BF-4526-B826-65B847F47531}" srcOrd="3" destOrd="0" presId="urn:microsoft.com/office/officeart/2005/8/layout/hierarchy3"/>
    <dgm:cxn modelId="{C0199B3B-882D-4EE7-B3E7-DE26E0D624E0}" type="presParOf" srcId="{BCB1E548-5587-458F-8C01-F8972E9DB6A7}" destId="{50B7C41F-1C3A-44D2-A978-FF21F04B9D12}" srcOrd="1" destOrd="0" presId="urn:microsoft.com/office/officeart/2005/8/layout/hierarchy3"/>
    <dgm:cxn modelId="{11013C79-2411-4947-9700-D900E307E1A2}" type="presParOf" srcId="{50B7C41F-1C3A-44D2-A978-FF21F04B9D12}" destId="{CA9AAE29-6BB5-4A86-B4D8-78172E4F70D4}" srcOrd="0" destOrd="0" presId="urn:microsoft.com/office/officeart/2005/8/layout/hierarchy3"/>
    <dgm:cxn modelId="{1AA42112-D313-48CA-89DB-86F296565C42}" type="presParOf" srcId="{CA9AAE29-6BB5-4A86-B4D8-78172E4F70D4}" destId="{D02411B8-E8A0-4720-8669-6FCC7E8B535B}" srcOrd="0" destOrd="0" presId="urn:microsoft.com/office/officeart/2005/8/layout/hierarchy3"/>
    <dgm:cxn modelId="{04F6A7A2-2F1A-4703-A041-9A27449B0A4E}" type="presParOf" srcId="{CA9AAE29-6BB5-4A86-B4D8-78172E4F70D4}" destId="{A5B91408-3EFD-4C16-8442-93BC6796FF96}" srcOrd="1" destOrd="0" presId="urn:microsoft.com/office/officeart/2005/8/layout/hierarchy3"/>
    <dgm:cxn modelId="{858AFC9B-7C3F-462E-B0A7-D87FD5258483}" type="presParOf" srcId="{50B7C41F-1C3A-44D2-A978-FF21F04B9D12}" destId="{33119E6B-DCB8-4068-8D00-0FD8FBAB6B63}" srcOrd="1" destOrd="0" presId="urn:microsoft.com/office/officeart/2005/8/layout/hierarchy3"/>
    <dgm:cxn modelId="{E2473B1C-64AA-46F2-9CD9-99E87E0B76E2}" type="presParOf" srcId="{33119E6B-DCB8-4068-8D00-0FD8FBAB6B63}" destId="{5D0EC3DA-B4B0-4436-9B4D-AF5933D81CE9}" srcOrd="0" destOrd="0" presId="urn:microsoft.com/office/officeart/2005/8/layout/hierarchy3"/>
    <dgm:cxn modelId="{56E9DB15-88E3-4539-8D48-5B1CFECEEF20}" type="presParOf" srcId="{33119E6B-DCB8-4068-8D00-0FD8FBAB6B63}" destId="{65E491F0-7C24-40F2-9EB3-D1D566DD2C06}" srcOrd="1" destOrd="0" presId="urn:microsoft.com/office/officeart/2005/8/layout/hierarchy3"/>
    <dgm:cxn modelId="{D6D05FB3-56B6-4CD6-9DC7-ABD7861ED3D9}" type="presParOf" srcId="{33119E6B-DCB8-4068-8D00-0FD8FBAB6B63}" destId="{74C096B1-25A7-4F9D-9760-CF351DDC5474}" srcOrd="2" destOrd="0" presId="urn:microsoft.com/office/officeart/2005/8/layout/hierarchy3"/>
    <dgm:cxn modelId="{D88B994D-74C3-4BAD-AF40-90FBAEFCB5A7}" type="presParOf" srcId="{33119E6B-DCB8-4068-8D00-0FD8FBAB6B63}" destId="{DC7C1CDA-6BEE-4E56-8F2F-8A537A73A48F}" srcOrd="3" destOrd="0" presId="urn:microsoft.com/office/officeart/2005/8/layout/hierarchy3"/>
    <dgm:cxn modelId="{A44CF346-5E6A-4CE6-9F7A-E053FAA094CE}" type="presParOf" srcId="{BCB1E548-5587-458F-8C01-F8972E9DB6A7}" destId="{CAB977AA-CB6E-4509-8A2C-E8EB2EED452A}" srcOrd="2" destOrd="0" presId="urn:microsoft.com/office/officeart/2005/8/layout/hierarchy3"/>
    <dgm:cxn modelId="{8136C7E2-EFD3-4794-9627-3F5743BA6561}" type="presParOf" srcId="{CAB977AA-CB6E-4509-8A2C-E8EB2EED452A}" destId="{DCC91FD4-B18C-4C64-BC3B-1B57A6A1FCB3}" srcOrd="0" destOrd="0" presId="urn:microsoft.com/office/officeart/2005/8/layout/hierarchy3"/>
    <dgm:cxn modelId="{650D17E3-6F8E-48B8-936E-E0493F8F102A}" type="presParOf" srcId="{DCC91FD4-B18C-4C64-BC3B-1B57A6A1FCB3}" destId="{5471AD89-0C2A-4B2F-B2AD-405FD31B2BEC}" srcOrd="0" destOrd="0" presId="urn:microsoft.com/office/officeart/2005/8/layout/hierarchy3"/>
    <dgm:cxn modelId="{B594758C-1FDB-46BC-9795-C95E0E4DF17E}" type="presParOf" srcId="{DCC91FD4-B18C-4C64-BC3B-1B57A6A1FCB3}" destId="{17E3EF9C-2718-4FD2-8C36-8D4C8F693CCA}" srcOrd="1" destOrd="0" presId="urn:microsoft.com/office/officeart/2005/8/layout/hierarchy3"/>
    <dgm:cxn modelId="{E74B8BC8-FD65-4464-89E2-DC3D91B74DA6}" type="presParOf" srcId="{CAB977AA-CB6E-4509-8A2C-E8EB2EED452A}" destId="{94E9FD9E-D1EC-46B6-BCBF-115CD4BAB1C3}" srcOrd="1" destOrd="0" presId="urn:microsoft.com/office/officeart/2005/8/layout/hierarchy3"/>
    <dgm:cxn modelId="{550C5C27-ACAD-4229-AD8F-108577FA91E1}" type="presParOf" srcId="{94E9FD9E-D1EC-46B6-BCBF-115CD4BAB1C3}" destId="{4D9B1CE6-6724-4C4C-BBBB-6040938FA881}" srcOrd="0" destOrd="0" presId="urn:microsoft.com/office/officeart/2005/8/layout/hierarchy3"/>
    <dgm:cxn modelId="{90DA9C43-6D79-48C8-83E5-C441539A2FA6}" type="presParOf" srcId="{94E9FD9E-D1EC-46B6-BCBF-115CD4BAB1C3}" destId="{224A875D-3AE5-45AB-B64E-74903AC72B03}" srcOrd="1" destOrd="0" presId="urn:microsoft.com/office/officeart/2005/8/layout/hierarchy3"/>
    <dgm:cxn modelId="{7FD41C4A-1381-46BC-9565-39ADA28E7100}" type="presParOf" srcId="{94E9FD9E-D1EC-46B6-BCBF-115CD4BAB1C3}" destId="{37D43A27-A3A7-4436-9C34-A868E3D8BE8C}" srcOrd="2" destOrd="0" presId="urn:microsoft.com/office/officeart/2005/8/layout/hierarchy3"/>
    <dgm:cxn modelId="{A4B29C6F-B035-4469-B78B-854B5436FA82}" type="presParOf" srcId="{94E9FD9E-D1EC-46B6-BCBF-115CD4BAB1C3}" destId="{C31F1B85-9D09-4F07-B3B0-558FE0C1040E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CF48A5-0DE0-4892-B477-F4C9F3C0F5C4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508E125-C86C-4DF4-86BB-542D51189D5E}">
      <dgm:prSet phldrT="[텍스트]"/>
      <dgm:spPr/>
      <dgm:t>
        <a:bodyPr/>
        <a:lstStyle/>
        <a:p>
          <a:pPr latinLnBrk="1"/>
          <a:r>
            <a:rPr lang="ko-KR" altLang="en-US" dirty="0"/>
            <a:t>문맥 이해도</a:t>
          </a:r>
        </a:p>
      </dgm:t>
    </dgm:pt>
    <dgm:pt modelId="{6E41B1FD-A02D-40F5-B4E7-93C95BDBE6E2}" type="parTrans" cxnId="{DB15776D-6EC4-467B-88F9-420C27B46C15}">
      <dgm:prSet/>
      <dgm:spPr/>
      <dgm:t>
        <a:bodyPr/>
        <a:lstStyle/>
        <a:p>
          <a:pPr latinLnBrk="1"/>
          <a:endParaRPr lang="ko-KR" altLang="en-US"/>
        </a:p>
      </dgm:t>
    </dgm:pt>
    <dgm:pt modelId="{E0EB46AB-D8F9-4F5B-B2A9-3918EB187D2E}" type="sibTrans" cxnId="{DB15776D-6EC4-467B-88F9-420C27B46C15}">
      <dgm:prSet/>
      <dgm:spPr/>
      <dgm:t>
        <a:bodyPr/>
        <a:lstStyle/>
        <a:p>
          <a:pPr latinLnBrk="1"/>
          <a:endParaRPr lang="ko-KR" altLang="en-US"/>
        </a:p>
      </dgm:t>
    </dgm:pt>
    <dgm:pt modelId="{70E7EAB4-00BC-4482-AAAA-1DD955FDF6AB}">
      <dgm:prSet phldrT="[텍스트]"/>
      <dgm:spPr/>
      <dgm:t>
        <a:bodyPr/>
        <a:lstStyle/>
        <a:p>
          <a:pPr latinLnBrk="1"/>
          <a:r>
            <a:rPr lang="ko-KR" altLang="en-US" dirty="0"/>
            <a:t>긴 문장 처리</a:t>
          </a:r>
        </a:p>
      </dgm:t>
    </dgm:pt>
    <dgm:pt modelId="{7D89D41E-9D50-47C1-A70D-8C4FB6FA91BD}" type="parTrans" cxnId="{4366F7C2-D125-46B2-8B95-2180865D7882}">
      <dgm:prSet/>
      <dgm:spPr/>
      <dgm:t>
        <a:bodyPr/>
        <a:lstStyle/>
        <a:p>
          <a:pPr latinLnBrk="1"/>
          <a:endParaRPr lang="ko-KR" altLang="en-US"/>
        </a:p>
      </dgm:t>
    </dgm:pt>
    <dgm:pt modelId="{AF903A69-8BD2-45F5-960A-3F2805ACBE90}" type="sibTrans" cxnId="{4366F7C2-D125-46B2-8B95-2180865D7882}">
      <dgm:prSet/>
      <dgm:spPr/>
      <dgm:t>
        <a:bodyPr/>
        <a:lstStyle/>
        <a:p>
          <a:pPr latinLnBrk="1"/>
          <a:endParaRPr lang="ko-KR" altLang="en-US"/>
        </a:p>
      </dgm:t>
    </dgm:pt>
    <dgm:pt modelId="{CF01C463-DD42-4527-8709-984552EBC4D1}">
      <dgm:prSet phldrT="[텍스트]"/>
      <dgm:spPr/>
      <dgm:t>
        <a:bodyPr/>
        <a:lstStyle/>
        <a:p>
          <a:pPr latinLnBrk="1"/>
          <a:r>
            <a:rPr lang="ko-KR" altLang="en-US" dirty="0"/>
            <a:t>다의어 처리</a:t>
          </a:r>
        </a:p>
      </dgm:t>
    </dgm:pt>
    <dgm:pt modelId="{AA3D15CA-B3CA-477E-9887-F237F52B1CCC}" type="parTrans" cxnId="{DCF69049-D4E9-4E7F-B098-C7E92D9E54BE}">
      <dgm:prSet/>
      <dgm:spPr/>
      <dgm:t>
        <a:bodyPr/>
        <a:lstStyle/>
        <a:p>
          <a:pPr latinLnBrk="1"/>
          <a:endParaRPr lang="ko-KR" altLang="en-US"/>
        </a:p>
      </dgm:t>
    </dgm:pt>
    <dgm:pt modelId="{5E1BECAC-B75B-42D1-9F1F-41691658A0E0}" type="sibTrans" cxnId="{DCF69049-D4E9-4E7F-B098-C7E92D9E54BE}">
      <dgm:prSet/>
      <dgm:spPr/>
      <dgm:t>
        <a:bodyPr/>
        <a:lstStyle/>
        <a:p>
          <a:pPr latinLnBrk="1"/>
          <a:endParaRPr lang="ko-KR" altLang="en-US"/>
        </a:p>
      </dgm:t>
    </dgm:pt>
    <dgm:pt modelId="{06A8EDC4-6131-4C78-866D-0E231A8848D7}">
      <dgm:prSet phldrT="[텍스트]" custT="1"/>
      <dgm:spPr/>
      <dgm:t>
        <a:bodyPr/>
        <a:lstStyle/>
        <a:p>
          <a:pPr latinLnBrk="1"/>
          <a:r>
            <a:rPr lang="en-US" altLang="ko-KR" sz="2400" dirty="0">
              <a:latin typeface="+mj-ea"/>
              <a:ea typeface="+mj-ea"/>
            </a:rPr>
            <a:t>“</a:t>
          </a:r>
          <a:r>
            <a:rPr lang="en-US" altLang="en-US" sz="2400" dirty="0" err="1">
              <a:latin typeface="+mj-ea"/>
              <a:ea typeface="+mj-ea"/>
            </a:rPr>
            <a:t>SRoBERTa</a:t>
          </a:r>
          <a:r>
            <a:rPr lang="ko-KR" altLang="en-US" sz="2400" dirty="0">
              <a:latin typeface="+mj-ea"/>
              <a:ea typeface="+mj-ea"/>
            </a:rPr>
            <a:t>는 한글 가짜뉴스 탐지에서 뛰어난 잠재력을 보여줌</a:t>
          </a:r>
          <a:r>
            <a:rPr lang="en-US" altLang="ko-KR" sz="2400" dirty="0">
              <a:latin typeface="+mj-ea"/>
              <a:ea typeface="+mj-ea"/>
            </a:rPr>
            <a:t>”</a:t>
          </a:r>
          <a:endParaRPr lang="ko-KR" altLang="en-US" sz="2400" dirty="0">
            <a:latin typeface="+mj-ea"/>
            <a:ea typeface="+mj-ea"/>
          </a:endParaRPr>
        </a:p>
      </dgm:t>
    </dgm:pt>
    <dgm:pt modelId="{6CE1D317-7569-43A8-9662-B1C1F7CD6E7E}" type="parTrans" cxnId="{504B31A0-CE11-41CB-9A80-115A37C60FCA}">
      <dgm:prSet/>
      <dgm:spPr/>
      <dgm:t>
        <a:bodyPr/>
        <a:lstStyle/>
        <a:p>
          <a:pPr latinLnBrk="1"/>
          <a:endParaRPr lang="ko-KR" altLang="en-US"/>
        </a:p>
      </dgm:t>
    </dgm:pt>
    <dgm:pt modelId="{1664C024-1D84-44BA-9336-FA7B4D2F66DC}" type="sibTrans" cxnId="{504B31A0-CE11-41CB-9A80-115A37C60FCA}">
      <dgm:prSet/>
      <dgm:spPr/>
      <dgm:t>
        <a:bodyPr/>
        <a:lstStyle/>
        <a:p>
          <a:pPr latinLnBrk="1"/>
          <a:endParaRPr lang="ko-KR" altLang="en-US"/>
        </a:p>
      </dgm:t>
    </dgm:pt>
    <dgm:pt modelId="{8E33746E-946B-4473-89AE-C45023C5530A}" type="pres">
      <dgm:prSet presAssocID="{32CF48A5-0DE0-4892-B477-F4C9F3C0F5C4}" presName="Name0" presStyleCnt="0">
        <dgm:presLayoutVars>
          <dgm:chMax val="4"/>
          <dgm:resizeHandles val="exact"/>
        </dgm:presLayoutVars>
      </dgm:prSet>
      <dgm:spPr/>
    </dgm:pt>
    <dgm:pt modelId="{B5D9A02E-7D94-49CD-87B4-F37ED651A4DF}" type="pres">
      <dgm:prSet presAssocID="{32CF48A5-0DE0-4892-B477-F4C9F3C0F5C4}" presName="ellipse" presStyleLbl="trBgShp" presStyleIdx="0" presStyleCnt="1"/>
      <dgm:spPr/>
    </dgm:pt>
    <dgm:pt modelId="{5ED76FCD-7C22-41CE-88BF-0676DB5E8C11}" type="pres">
      <dgm:prSet presAssocID="{32CF48A5-0DE0-4892-B477-F4C9F3C0F5C4}" presName="arrow1" presStyleLbl="fgShp" presStyleIdx="0" presStyleCnt="1"/>
      <dgm:spPr/>
    </dgm:pt>
    <dgm:pt modelId="{80A9F7CF-818F-4714-A657-629529EE41F4}" type="pres">
      <dgm:prSet presAssocID="{32CF48A5-0DE0-4892-B477-F4C9F3C0F5C4}" presName="rectangle" presStyleLbl="revTx" presStyleIdx="0" presStyleCnt="1" custScaleX="121235">
        <dgm:presLayoutVars>
          <dgm:bulletEnabled val="1"/>
        </dgm:presLayoutVars>
      </dgm:prSet>
      <dgm:spPr/>
    </dgm:pt>
    <dgm:pt modelId="{FB0A0171-63B0-4C7F-B235-45D2F4E7406C}" type="pres">
      <dgm:prSet presAssocID="{70E7EAB4-00BC-4482-AAAA-1DD955FDF6AB}" presName="item1" presStyleLbl="node1" presStyleIdx="0" presStyleCnt="3">
        <dgm:presLayoutVars>
          <dgm:bulletEnabled val="1"/>
        </dgm:presLayoutVars>
      </dgm:prSet>
      <dgm:spPr/>
    </dgm:pt>
    <dgm:pt modelId="{F48B3DE3-5E92-4A01-826E-6EA9A5D62289}" type="pres">
      <dgm:prSet presAssocID="{CF01C463-DD42-4527-8709-984552EBC4D1}" presName="item2" presStyleLbl="node1" presStyleIdx="1" presStyleCnt="3">
        <dgm:presLayoutVars>
          <dgm:bulletEnabled val="1"/>
        </dgm:presLayoutVars>
      </dgm:prSet>
      <dgm:spPr/>
    </dgm:pt>
    <dgm:pt modelId="{ADD65CCF-A985-47B8-84C4-3A12C46E4E63}" type="pres">
      <dgm:prSet presAssocID="{06A8EDC4-6131-4C78-866D-0E231A8848D7}" presName="item3" presStyleLbl="node1" presStyleIdx="2" presStyleCnt="3">
        <dgm:presLayoutVars>
          <dgm:bulletEnabled val="1"/>
        </dgm:presLayoutVars>
      </dgm:prSet>
      <dgm:spPr/>
    </dgm:pt>
    <dgm:pt modelId="{9B696175-3186-4EF2-B0F4-18B5E21DAAF1}" type="pres">
      <dgm:prSet presAssocID="{32CF48A5-0DE0-4892-B477-F4C9F3C0F5C4}" presName="funnel" presStyleLbl="trAlignAcc1" presStyleIdx="0" presStyleCnt="1"/>
      <dgm:spPr/>
    </dgm:pt>
  </dgm:ptLst>
  <dgm:cxnLst>
    <dgm:cxn modelId="{DE31100B-1FEC-426A-A57C-E62A4F9AB006}" type="presOf" srcId="{70E7EAB4-00BC-4482-AAAA-1DD955FDF6AB}" destId="{F48B3DE3-5E92-4A01-826E-6EA9A5D62289}" srcOrd="0" destOrd="0" presId="urn:microsoft.com/office/officeart/2005/8/layout/funnel1"/>
    <dgm:cxn modelId="{A234741C-A596-4DE4-AA8F-9291B289C533}" type="presOf" srcId="{F508E125-C86C-4DF4-86BB-542D51189D5E}" destId="{ADD65CCF-A985-47B8-84C4-3A12C46E4E63}" srcOrd="0" destOrd="0" presId="urn:microsoft.com/office/officeart/2005/8/layout/funnel1"/>
    <dgm:cxn modelId="{C1373924-84C3-4036-A4E7-19688D0256E9}" type="presOf" srcId="{CF01C463-DD42-4527-8709-984552EBC4D1}" destId="{FB0A0171-63B0-4C7F-B235-45D2F4E7406C}" srcOrd="0" destOrd="0" presId="urn:microsoft.com/office/officeart/2005/8/layout/funnel1"/>
    <dgm:cxn modelId="{74AAA83B-9113-4E26-8CA1-54E22C1DC2C3}" type="presOf" srcId="{06A8EDC4-6131-4C78-866D-0E231A8848D7}" destId="{80A9F7CF-818F-4714-A657-629529EE41F4}" srcOrd="0" destOrd="0" presId="urn:microsoft.com/office/officeart/2005/8/layout/funnel1"/>
    <dgm:cxn modelId="{DCF69049-D4E9-4E7F-B098-C7E92D9E54BE}" srcId="{32CF48A5-0DE0-4892-B477-F4C9F3C0F5C4}" destId="{CF01C463-DD42-4527-8709-984552EBC4D1}" srcOrd="2" destOrd="0" parTransId="{AA3D15CA-B3CA-477E-9887-F237F52B1CCC}" sibTransId="{5E1BECAC-B75B-42D1-9F1F-41691658A0E0}"/>
    <dgm:cxn modelId="{DB15776D-6EC4-467B-88F9-420C27B46C15}" srcId="{32CF48A5-0DE0-4892-B477-F4C9F3C0F5C4}" destId="{F508E125-C86C-4DF4-86BB-542D51189D5E}" srcOrd="0" destOrd="0" parTransId="{6E41B1FD-A02D-40F5-B4E7-93C95BDBE6E2}" sibTransId="{E0EB46AB-D8F9-4F5B-B2A9-3918EB187D2E}"/>
    <dgm:cxn modelId="{504B31A0-CE11-41CB-9A80-115A37C60FCA}" srcId="{32CF48A5-0DE0-4892-B477-F4C9F3C0F5C4}" destId="{06A8EDC4-6131-4C78-866D-0E231A8848D7}" srcOrd="3" destOrd="0" parTransId="{6CE1D317-7569-43A8-9662-B1C1F7CD6E7E}" sibTransId="{1664C024-1D84-44BA-9336-FA7B4D2F66DC}"/>
    <dgm:cxn modelId="{4366F7C2-D125-46B2-8B95-2180865D7882}" srcId="{32CF48A5-0DE0-4892-B477-F4C9F3C0F5C4}" destId="{70E7EAB4-00BC-4482-AAAA-1DD955FDF6AB}" srcOrd="1" destOrd="0" parTransId="{7D89D41E-9D50-47C1-A70D-8C4FB6FA91BD}" sibTransId="{AF903A69-8BD2-45F5-960A-3F2805ACBE90}"/>
    <dgm:cxn modelId="{DFEE27C6-57A5-4168-A606-6672AC325BE2}" type="presOf" srcId="{32CF48A5-0DE0-4892-B477-F4C9F3C0F5C4}" destId="{8E33746E-946B-4473-89AE-C45023C5530A}" srcOrd="0" destOrd="0" presId="urn:microsoft.com/office/officeart/2005/8/layout/funnel1"/>
    <dgm:cxn modelId="{3744E667-E9CB-476F-BF45-88750DB3DC4C}" type="presParOf" srcId="{8E33746E-946B-4473-89AE-C45023C5530A}" destId="{B5D9A02E-7D94-49CD-87B4-F37ED651A4DF}" srcOrd="0" destOrd="0" presId="urn:microsoft.com/office/officeart/2005/8/layout/funnel1"/>
    <dgm:cxn modelId="{CE380028-D81E-4FA8-84BD-B35F86A7758D}" type="presParOf" srcId="{8E33746E-946B-4473-89AE-C45023C5530A}" destId="{5ED76FCD-7C22-41CE-88BF-0676DB5E8C11}" srcOrd="1" destOrd="0" presId="urn:microsoft.com/office/officeart/2005/8/layout/funnel1"/>
    <dgm:cxn modelId="{EA005315-9DDB-490B-851F-0BEF0BD06199}" type="presParOf" srcId="{8E33746E-946B-4473-89AE-C45023C5530A}" destId="{80A9F7CF-818F-4714-A657-629529EE41F4}" srcOrd="2" destOrd="0" presId="urn:microsoft.com/office/officeart/2005/8/layout/funnel1"/>
    <dgm:cxn modelId="{49A348D4-5321-42AF-AF00-23F118BC5E27}" type="presParOf" srcId="{8E33746E-946B-4473-89AE-C45023C5530A}" destId="{FB0A0171-63B0-4C7F-B235-45D2F4E7406C}" srcOrd="3" destOrd="0" presId="urn:microsoft.com/office/officeart/2005/8/layout/funnel1"/>
    <dgm:cxn modelId="{860BA368-D348-45DD-B67F-894A214FDD85}" type="presParOf" srcId="{8E33746E-946B-4473-89AE-C45023C5530A}" destId="{F48B3DE3-5E92-4A01-826E-6EA9A5D62289}" srcOrd="4" destOrd="0" presId="urn:microsoft.com/office/officeart/2005/8/layout/funnel1"/>
    <dgm:cxn modelId="{066609A1-9BB3-4796-9D15-77BEB27BCB55}" type="presParOf" srcId="{8E33746E-946B-4473-89AE-C45023C5530A}" destId="{ADD65CCF-A985-47B8-84C4-3A12C46E4E63}" srcOrd="5" destOrd="0" presId="urn:microsoft.com/office/officeart/2005/8/layout/funnel1"/>
    <dgm:cxn modelId="{2360DBDC-706C-46AB-B1A3-1D289E3F8A1E}" type="presParOf" srcId="{8E33746E-946B-4473-89AE-C45023C5530A}" destId="{9B696175-3186-4EF2-B0F4-18B5E21DAA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8FAC4-5A61-432D-83B7-77341F553DB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D7805F-68AA-47A8-A25F-947B06D33CA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주제 선정</a:t>
          </a:r>
        </a:p>
      </dgm:t>
    </dgm:pt>
    <dgm:pt modelId="{C1C80C68-D046-4BE9-A7E0-4310DBD1D3FA}" type="parTrans" cxnId="{4384589F-A25E-4B48-B36F-85370EBBC960}">
      <dgm:prSet/>
      <dgm:spPr/>
      <dgm:t>
        <a:bodyPr/>
        <a:lstStyle/>
        <a:p>
          <a:pPr latinLnBrk="1"/>
          <a:endParaRPr lang="ko-KR" altLang="en-US"/>
        </a:p>
      </dgm:t>
    </dgm:pt>
    <dgm:pt modelId="{D7AC568B-1E44-4A52-8694-3218D98C6B44}" type="sibTrans" cxnId="{4384589F-A25E-4B48-B36F-85370EBBC960}">
      <dgm:prSet/>
      <dgm:spPr/>
      <dgm:t>
        <a:bodyPr/>
        <a:lstStyle/>
        <a:p>
          <a:pPr latinLnBrk="1"/>
          <a:endParaRPr lang="ko-KR" altLang="en-US"/>
        </a:p>
      </dgm:t>
    </dgm:pt>
    <dgm:pt modelId="{59211401-966B-44FA-80BE-7A3C6C791723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프로젝트 초기</a:t>
          </a:r>
          <a:r>
            <a:rPr lang="en-US" altLang="en-US" sz="1100" dirty="0">
              <a:latin typeface="+mj-ea"/>
              <a:ea typeface="+mj-ea"/>
            </a:rPr>
            <a:t>, </a:t>
          </a:r>
          <a:r>
            <a:rPr lang="ko-KR" altLang="en-US" sz="1100" dirty="0">
              <a:latin typeface="+mj-ea"/>
              <a:ea typeface="+mj-ea"/>
            </a:rPr>
            <a:t>주제 선정 과정에서 어려움을 겪음</a:t>
          </a:r>
        </a:p>
      </dgm:t>
    </dgm:pt>
    <dgm:pt modelId="{7F9367F5-365D-4241-9740-FBF7A80ECE54}" type="parTrans" cxnId="{2FE8B078-4387-4F60-A860-817CC41E775A}">
      <dgm:prSet/>
      <dgm:spPr/>
      <dgm:t>
        <a:bodyPr/>
        <a:lstStyle/>
        <a:p>
          <a:pPr latinLnBrk="1"/>
          <a:endParaRPr lang="ko-KR" altLang="en-US"/>
        </a:p>
      </dgm:t>
    </dgm:pt>
    <dgm:pt modelId="{D06AC5E3-A00F-4D5B-9E6E-58BE8C6C1BC0}" type="sibTrans" cxnId="{2FE8B078-4387-4F60-A860-817CC41E775A}">
      <dgm:prSet/>
      <dgm:spPr/>
      <dgm:t>
        <a:bodyPr/>
        <a:lstStyle/>
        <a:p>
          <a:pPr latinLnBrk="1"/>
          <a:endParaRPr lang="ko-KR" altLang="en-US"/>
        </a:p>
      </dgm:t>
    </dgm:pt>
    <dgm:pt modelId="{13B8B0C9-0A92-4F2A-8CCA-BC25776F341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단순한 주제 선택이 아닌 타깃과 해결 범위를 명확히 설정하는 것이 중요하고 이러한 설정이 프로젝트의 방향성과 설득력에 직접적인 영향을 끼친다는 것을 배움</a:t>
          </a:r>
        </a:p>
      </dgm:t>
    </dgm:pt>
    <dgm:pt modelId="{9A23B208-3DF9-4DAC-9911-827F27E62414}" type="parTrans" cxnId="{5560A9FC-E371-4F24-BB35-5CC8A5DE516C}">
      <dgm:prSet/>
      <dgm:spPr/>
      <dgm:t>
        <a:bodyPr/>
        <a:lstStyle/>
        <a:p>
          <a:pPr latinLnBrk="1"/>
          <a:endParaRPr lang="ko-KR" altLang="en-US"/>
        </a:p>
      </dgm:t>
    </dgm:pt>
    <dgm:pt modelId="{99BF3B9A-CA33-4C73-AEA9-B253D3EEAF7A}" type="sibTrans" cxnId="{5560A9FC-E371-4F24-BB35-5CC8A5DE516C}">
      <dgm:prSet/>
      <dgm:spPr/>
      <dgm:t>
        <a:bodyPr/>
        <a:lstStyle/>
        <a:p>
          <a:pPr latinLnBrk="1"/>
          <a:endParaRPr lang="ko-KR" altLang="en-US"/>
        </a:p>
      </dgm:t>
    </dgm:pt>
    <dgm:pt modelId="{6159DBB9-807F-4E7F-99E6-3828D6A4B569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작업</a:t>
          </a:r>
        </a:p>
      </dgm:t>
    </dgm:pt>
    <dgm:pt modelId="{6423B0E6-4C6E-479A-9C78-9E2AE09916A4}" type="parTrans" cxnId="{CF8DFE09-EBFD-4CEB-B5EF-F0223113C335}">
      <dgm:prSet/>
      <dgm:spPr/>
      <dgm:t>
        <a:bodyPr/>
        <a:lstStyle/>
        <a:p>
          <a:pPr latinLnBrk="1"/>
          <a:endParaRPr lang="ko-KR" altLang="en-US"/>
        </a:p>
      </dgm:t>
    </dgm:pt>
    <dgm:pt modelId="{2040AB39-5132-4620-9DEA-E67B51409C75}" type="sibTrans" cxnId="{CF8DFE09-EBFD-4CEB-B5EF-F0223113C335}">
      <dgm:prSet/>
      <dgm:spPr/>
      <dgm:t>
        <a:bodyPr/>
        <a:lstStyle/>
        <a:p>
          <a:pPr latinLnBrk="1"/>
          <a:endParaRPr lang="ko-KR" altLang="en-US"/>
        </a:p>
      </dgm:t>
    </dgm:pt>
    <dgm:pt modelId="{0E79FA58-D7E8-4CAF-B292-9E289F1F117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논문 검색과 분석 경험이 부족해 초반에는 다소 어려움</a:t>
          </a:r>
        </a:p>
      </dgm:t>
    </dgm:pt>
    <dgm:pt modelId="{36920A37-E536-44A0-BD4B-18CBE18F77F0}" type="parTrans" cxnId="{D2928C95-AA67-4898-A9DB-5BB2169281DA}">
      <dgm:prSet/>
      <dgm:spPr/>
      <dgm:t>
        <a:bodyPr/>
        <a:lstStyle/>
        <a:p>
          <a:pPr latinLnBrk="1"/>
          <a:endParaRPr lang="ko-KR" altLang="en-US"/>
        </a:p>
      </dgm:t>
    </dgm:pt>
    <dgm:pt modelId="{8CFC27DC-7731-4EA2-9ADE-100BD34AC63B}" type="sibTrans" cxnId="{D2928C95-AA67-4898-A9DB-5BB2169281DA}">
      <dgm:prSet/>
      <dgm:spPr/>
      <dgm:t>
        <a:bodyPr/>
        <a:lstStyle/>
        <a:p>
          <a:pPr latinLnBrk="1"/>
          <a:endParaRPr lang="ko-KR" altLang="en-US"/>
        </a:p>
      </dgm:t>
    </dgm:pt>
    <dgm:pt modelId="{86E3928C-C085-4EB7-91F3-39D26FCE9CD3}">
      <dgm:prSet phldrT="[텍스트]" custT="1"/>
      <dgm:spPr/>
      <dgm:t>
        <a:bodyPr/>
        <a:lstStyle/>
        <a:p>
          <a:pPr latinLnBrk="1"/>
          <a:r>
            <a:rPr lang="ko-KR" altLang="en-US" sz="2000" dirty="0" err="1"/>
            <a:t>아쉬운점</a:t>
          </a:r>
          <a:r>
            <a:rPr lang="ko-KR" altLang="en-US" sz="2000" dirty="0"/>
            <a:t> 및 각오</a:t>
          </a:r>
        </a:p>
      </dgm:t>
    </dgm:pt>
    <dgm:pt modelId="{8E2A07BF-7100-4133-AF5E-C09506103A00}" type="parTrans" cxnId="{0D4A39F9-A4FE-463B-9535-ACC9737591D8}">
      <dgm:prSet/>
      <dgm:spPr/>
      <dgm:t>
        <a:bodyPr/>
        <a:lstStyle/>
        <a:p>
          <a:pPr latinLnBrk="1"/>
          <a:endParaRPr lang="ko-KR" altLang="en-US"/>
        </a:p>
      </dgm:t>
    </dgm:pt>
    <dgm:pt modelId="{E69B7885-65E1-44BC-B5BE-CDF67EDD8062}" type="sibTrans" cxnId="{0D4A39F9-A4FE-463B-9535-ACC9737591D8}">
      <dgm:prSet/>
      <dgm:spPr/>
      <dgm:t>
        <a:bodyPr/>
        <a:lstStyle/>
        <a:p>
          <a:pPr latinLnBrk="1"/>
          <a:endParaRPr lang="ko-KR" altLang="en-US"/>
        </a:p>
      </dgm:t>
    </dgm:pt>
    <dgm:pt modelId="{1AA70CCD-2ABB-4162-9488-89E1675F8B0E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학원에서의 첫 팀장 </a:t>
          </a:r>
          <a:r>
            <a:rPr lang="ko-KR" altLang="en-US" sz="1100" dirty="0" err="1">
              <a:latin typeface="+mj-ea"/>
              <a:ea typeface="+mj-ea"/>
            </a:rPr>
            <a:t>역할이었어서</a:t>
          </a:r>
          <a:r>
            <a:rPr lang="ko-KR" altLang="en-US" sz="1100" dirty="0">
              <a:latin typeface="+mj-ea"/>
              <a:ea typeface="+mj-ea"/>
            </a:rPr>
            <a:t> 서툰 부분이 있었을 것이라고 생각함</a:t>
          </a:r>
          <a:r>
            <a:rPr lang="en-US" altLang="ko-KR" sz="1100" dirty="0">
              <a:latin typeface="+mj-ea"/>
              <a:ea typeface="+mj-ea"/>
            </a:rPr>
            <a:t>. </a:t>
          </a:r>
          <a:r>
            <a:rPr lang="ko-KR" altLang="en-US" sz="1100" dirty="0">
              <a:latin typeface="+mj-ea"/>
              <a:ea typeface="+mj-ea"/>
            </a:rPr>
            <a:t>이번 경험을 바탕으로</a:t>
          </a:r>
          <a:r>
            <a:rPr lang="en-US" altLang="en-US" sz="1100" dirty="0">
              <a:latin typeface="+mj-ea"/>
              <a:ea typeface="+mj-ea"/>
            </a:rPr>
            <a:t>, </a:t>
          </a:r>
          <a:r>
            <a:rPr lang="ko-KR" altLang="en-US" sz="1100" dirty="0">
              <a:latin typeface="+mj-ea"/>
              <a:ea typeface="+mj-ea"/>
            </a:rPr>
            <a:t>추후 팀장을 맡게 된다면 더 나은 방식으로 팀을 이끌고 싶음</a:t>
          </a:r>
        </a:p>
      </dgm:t>
    </dgm:pt>
    <dgm:pt modelId="{8F37B86B-0336-49CE-931B-970FD70DC7F8}" type="parTrans" cxnId="{84FC78D7-A62A-4B5C-ACFB-D76475DC1A58}">
      <dgm:prSet/>
      <dgm:spPr/>
      <dgm:t>
        <a:bodyPr/>
        <a:lstStyle/>
        <a:p>
          <a:pPr latinLnBrk="1"/>
          <a:endParaRPr lang="ko-KR" altLang="en-US"/>
        </a:p>
      </dgm:t>
    </dgm:pt>
    <dgm:pt modelId="{FE97A2E6-43C4-4CC2-AA1A-C056F19C8034}" type="sibTrans" cxnId="{84FC78D7-A62A-4B5C-ACFB-D76475DC1A58}">
      <dgm:prSet/>
      <dgm:spPr/>
      <dgm:t>
        <a:bodyPr/>
        <a:lstStyle/>
        <a:p>
          <a:pPr latinLnBrk="1"/>
          <a:endParaRPr lang="ko-KR" altLang="en-US"/>
        </a:p>
      </dgm:t>
    </dgm:pt>
    <dgm:pt modelId="{DED79C49-DA99-41E4-AC26-55C89C3F841A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배우지 않은 모델은 논문 및 외부 자료를 통해 스스로 학습하고 적용해보면서 새로운 모델을 </a:t>
          </a:r>
          <a:r>
            <a:rPr lang="ko-KR" altLang="en-US" sz="1100" dirty="0" err="1"/>
            <a:t>사용해야하는</a:t>
          </a:r>
          <a:r>
            <a:rPr lang="ko-KR" altLang="en-US" sz="1100" dirty="0"/>
            <a:t> 상황에 어떻게 </a:t>
          </a:r>
          <a:r>
            <a:rPr lang="ko-KR" altLang="en-US" sz="1100" dirty="0" err="1"/>
            <a:t>학습해야하는지</a:t>
          </a:r>
          <a:r>
            <a:rPr lang="ko-KR" altLang="en-US" sz="1100" dirty="0"/>
            <a:t> 배울 수 있었음</a:t>
          </a:r>
        </a:p>
      </dgm:t>
    </dgm:pt>
    <dgm:pt modelId="{E78B8791-8322-4F38-8AC9-06CAD904348B}" type="parTrans" cxnId="{3E3F9463-3715-4A86-92EE-2D699A9B7D21}">
      <dgm:prSet/>
      <dgm:spPr/>
      <dgm:t>
        <a:bodyPr/>
        <a:lstStyle/>
        <a:p>
          <a:pPr latinLnBrk="1"/>
          <a:endParaRPr lang="ko-KR" altLang="en-US"/>
        </a:p>
      </dgm:t>
    </dgm:pt>
    <dgm:pt modelId="{797C9C92-D892-42D0-A087-90876AB236BD}" type="sibTrans" cxnId="{3E3F9463-3715-4A86-92EE-2D699A9B7D21}">
      <dgm:prSet/>
      <dgm:spPr/>
      <dgm:t>
        <a:bodyPr/>
        <a:lstStyle/>
        <a:p>
          <a:pPr latinLnBrk="1"/>
          <a:endParaRPr lang="ko-KR" altLang="en-US"/>
        </a:p>
      </dgm:t>
    </dgm:pt>
    <dgm:pt modelId="{5D6EC396-6B41-4EAA-B27A-F56C684EDD4D}">
      <dgm:prSet phldrT="[텍스트]" custT="1"/>
      <dgm:spPr/>
      <dgm:t>
        <a:bodyPr/>
        <a:lstStyle/>
        <a:p>
          <a:pPr latinLnBrk="1"/>
          <a:r>
            <a:rPr lang="ko-KR" altLang="en-US" sz="1100" dirty="0" err="1"/>
            <a:t>하이퍼</a:t>
          </a:r>
          <a:r>
            <a:rPr lang="ko-KR" altLang="en-US" sz="1100" dirty="0"/>
            <a:t> 파라미터 튜닝에 따른 모델 성능 변화를 직접 확인하며 파라미터 튜닝의 중요성을 </a:t>
          </a:r>
          <a:r>
            <a:rPr lang="ko-KR" altLang="en-US" sz="1100" dirty="0" err="1"/>
            <a:t>알게됨</a:t>
          </a:r>
          <a:endParaRPr lang="ko-KR" altLang="en-US" sz="1100" dirty="0"/>
        </a:p>
      </dgm:t>
    </dgm:pt>
    <dgm:pt modelId="{C18EF8A8-B584-44F0-8BC4-E07A9CF86C59}" type="parTrans" cxnId="{DDF76DD2-B3B3-4BA6-9D5E-41F927AB30C6}">
      <dgm:prSet/>
      <dgm:spPr/>
      <dgm:t>
        <a:bodyPr/>
        <a:lstStyle/>
        <a:p>
          <a:pPr latinLnBrk="1"/>
          <a:endParaRPr lang="ko-KR" altLang="en-US"/>
        </a:p>
      </dgm:t>
    </dgm:pt>
    <dgm:pt modelId="{464CA42A-ADBB-4B20-B7FA-0C32C5211C0E}" type="sibTrans" cxnId="{DDF76DD2-B3B3-4BA6-9D5E-41F927AB30C6}">
      <dgm:prSet/>
      <dgm:spPr/>
      <dgm:t>
        <a:bodyPr/>
        <a:lstStyle/>
        <a:p>
          <a:pPr latinLnBrk="1"/>
          <a:endParaRPr lang="ko-KR" altLang="en-US"/>
        </a:p>
      </dgm:t>
    </dgm:pt>
    <dgm:pt modelId="{6F24E29F-2517-45EB-BC29-5999C908D276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향후에 데이터를 보강해서 모델 성능을 재검증해보고 싶음</a:t>
          </a:r>
        </a:p>
      </dgm:t>
    </dgm:pt>
    <dgm:pt modelId="{FE49EB3A-B109-4E7F-BC76-BE1EF6C418C0}" type="parTrans" cxnId="{2B2BFB46-53BD-41DB-8A61-B5FD7EC5D1D3}">
      <dgm:prSet/>
      <dgm:spPr/>
      <dgm:t>
        <a:bodyPr/>
        <a:lstStyle/>
        <a:p>
          <a:pPr latinLnBrk="1"/>
          <a:endParaRPr lang="ko-KR" altLang="en-US"/>
        </a:p>
      </dgm:t>
    </dgm:pt>
    <dgm:pt modelId="{0AD6EA5C-1CEE-4BC4-9886-7C658839B124}" type="sibTrans" cxnId="{2B2BFB46-53BD-41DB-8A61-B5FD7EC5D1D3}">
      <dgm:prSet/>
      <dgm:spPr/>
      <dgm:t>
        <a:bodyPr/>
        <a:lstStyle/>
        <a:p>
          <a:pPr latinLnBrk="1"/>
          <a:endParaRPr lang="ko-KR" altLang="en-US"/>
        </a:p>
      </dgm:t>
    </dgm:pt>
    <dgm:pt modelId="{B0891367-B1C1-42E0-887C-8155D8519AEB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해당 작업에 필요한 논문을 </a:t>
          </a:r>
          <a:r>
            <a:rPr lang="ko-KR" altLang="en-US" sz="1100" dirty="0" err="1">
              <a:latin typeface="+mj-ea"/>
              <a:ea typeface="+mj-ea"/>
            </a:rPr>
            <a:t>찾는것이</a:t>
          </a:r>
          <a:r>
            <a:rPr lang="ko-KR" altLang="en-US" sz="1100" dirty="0">
              <a:latin typeface="+mj-ea"/>
              <a:ea typeface="+mj-ea"/>
            </a:rPr>
            <a:t> 작업 성공을 위한 가장 중요한 요소</a:t>
          </a:r>
        </a:p>
      </dgm:t>
    </dgm:pt>
    <dgm:pt modelId="{CDEC619D-B43C-4D16-9109-499627D0D40A}" type="parTrans" cxnId="{63145F9D-1415-4AE7-9C45-208367BFD577}">
      <dgm:prSet/>
      <dgm:spPr/>
      <dgm:t>
        <a:bodyPr/>
        <a:lstStyle/>
        <a:p>
          <a:pPr latinLnBrk="1"/>
          <a:endParaRPr lang="ko-KR" altLang="en-US"/>
        </a:p>
      </dgm:t>
    </dgm:pt>
    <dgm:pt modelId="{7D201A89-B99E-4155-9821-CDD4644F66BB}" type="sibTrans" cxnId="{63145F9D-1415-4AE7-9C45-208367BFD577}">
      <dgm:prSet/>
      <dgm:spPr/>
      <dgm:t>
        <a:bodyPr/>
        <a:lstStyle/>
        <a:p>
          <a:pPr latinLnBrk="1"/>
          <a:endParaRPr lang="ko-KR" altLang="en-US"/>
        </a:p>
      </dgm:t>
    </dgm:pt>
    <dgm:pt modelId="{7E06BCD0-1672-48E4-8946-D16DED4D6D74}">
      <dgm:prSet phldrT="[텍스트]" custT="1"/>
      <dgm:spPr/>
      <dgm:t>
        <a:bodyPr/>
        <a:lstStyle/>
        <a:p>
          <a:pPr latinLnBrk="1"/>
          <a:r>
            <a:rPr lang="ko-KR" altLang="en-US" sz="1100" dirty="0">
              <a:latin typeface="+mj-ea"/>
              <a:ea typeface="+mj-ea"/>
            </a:rPr>
            <a:t>프로젝트를 통해 본인이 모델을 선정하고 수치를 개선하기 위한 방안을 찾는 과정에서 부족한 점을 많이 느낌</a:t>
          </a:r>
        </a:p>
      </dgm:t>
    </dgm:pt>
    <dgm:pt modelId="{48A0C87A-6428-46AA-A117-34DE1A419A01}" type="parTrans" cxnId="{922F428A-604B-415A-BBCB-150500803D0B}">
      <dgm:prSet/>
      <dgm:spPr/>
      <dgm:t>
        <a:bodyPr/>
        <a:lstStyle/>
        <a:p>
          <a:pPr latinLnBrk="1"/>
          <a:endParaRPr lang="ko-KR" altLang="en-US"/>
        </a:p>
      </dgm:t>
    </dgm:pt>
    <dgm:pt modelId="{C819A0D2-9381-4C63-9DA5-382D9D0B5B3C}" type="sibTrans" cxnId="{922F428A-604B-415A-BBCB-150500803D0B}">
      <dgm:prSet/>
      <dgm:spPr/>
      <dgm:t>
        <a:bodyPr/>
        <a:lstStyle/>
        <a:p>
          <a:pPr latinLnBrk="1"/>
          <a:endParaRPr lang="ko-KR" altLang="en-US"/>
        </a:p>
      </dgm:t>
    </dgm:pt>
    <dgm:pt modelId="{53DB41FF-8B17-4617-9674-DE3D4B37A9B2}" type="pres">
      <dgm:prSet presAssocID="{3738FAC4-5A61-432D-83B7-77341F553DB1}" presName="linearFlow" presStyleCnt="0">
        <dgm:presLayoutVars>
          <dgm:dir/>
          <dgm:animLvl val="lvl"/>
          <dgm:resizeHandles val="exact"/>
        </dgm:presLayoutVars>
      </dgm:prSet>
      <dgm:spPr/>
    </dgm:pt>
    <dgm:pt modelId="{5A9C0414-74DE-498D-8E34-AA7ACD0FBCAE}" type="pres">
      <dgm:prSet presAssocID="{6FD7805F-68AA-47A8-A25F-947B06D33CA7}" presName="composite" presStyleCnt="0"/>
      <dgm:spPr/>
    </dgm:pt>
    <dgm:pt modelId="{5C19E68D-0DC5-4CEB-82F7-D5D87D225FDD}" type="pres">
      <dgm:prSet presAssocID="{6FD7805F-68AA-47A8-A25F-947B06D33CA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BBF5EA3-4559-4192-BF70-5196C00B0C8B}" type="pres">
      <dgm:prSet presAssocID="{6FD7805F-68AA-47A8-A25F-947B06D33CA7}" presName="descendantText" presStyleLbl="alignAcc1" presStyleIdx="0" presStyleCnt="3">
        <dgm:presLayoutVars>
          <dgm:bulletEnabled val="1"/>
        </dgm:presLayoutVars>
      </dgm:prSet>
      <dgm:spPr/>
    </dgm:pt>
    <dgm:pt modelId="{30902A83-F776-41C5-952D-63574B07A9E4}" type="pres">
      <dgm:prSet presAssocID="{D7AC568B-1E44-4A52-8694-3218D98C6B44}" presName="sp" presStyleCnt="0"/>
      <dgm:spPr/>
    </dgm:pt>
    <dgm:pt modelId="{36C13ED7-5CBB-4795-8158-593D4AB47BAC}" type="pres">
      <dgm:prSet presAssocID="{6159DBB9-807F-4E7F-99E6-3828D6A4B569}" presName="composite" presStyleCnt="0"/>
      <dgm:spPr/>
    </dgm:pt>
    <dgm:pt modelId="{D6261D66-0A2D-41BE-A551-8BB26D61A809}" type="pres">
      <dgm:prSet presAssocID="{6159DBB9-807F-4E7F-99E6-3828D6A4B56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24F2ACB-62D6-4C1A-8B46-56F9308902F7}" type="pres">
      <dgm:prSet presAssocID="{6159DBB9-807F-4E7F-99E6-3828D6A4B569}" presName="descendantText" presStyleLbl="alignAcc1" presStyleIdx="1" presStyleCnt="3">
        <dgm:presLayoutVars>
          <dgm:bulletEnabled val="1"/>
        </dgm:presLayoutVars>
      </dgm:prSet>
      <dgm:spPr/>
    </dgm:pt>
    <dgm:pt modelId="{0A59D307-B6F2-4A08-BF3C-D779AADE9395}" type="pres">
      <dgm:prSet presAssocID="{2040AB39-5132-4620-9DEA-E67B51409C75}" presName="sp" presStyleCnt="0"/>
      <dgm:spPr/>
    </dgm:pt>
    <dgm:pt modelId="{BE2A4BA9-9338-4B39-A12C-2C3B67F0793C}" type="pres">
      <dgm:prSet presAssocID="{86E3928C-C085-4EB7-91F3-39D26FCE9CD3}" presName="composite" presStyleCnt="0"/>
      <dgm:spPr/>
    </dgm:pt>
    <dgm:pt modelId="{9B510CA9-05FC-41B5-B30C-C5991F664646}" type="pres">
      <dgm:prSet presAssocID="{86E3928C-C085-4EB7-91F3-39D26FCE9CD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4DAA141-15D3-48D1-BC1F-59503CF58D7B}" type="pres">
      <dgm:prSet presAssocID="{86E3928C-C085-4EB7-91F3-39D26FCE9CD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680C406-5096-4C3A-9994-776EA2E25EAA}" type="presOf" srcId="{0E79FA58-D7E8-4CAF-B292-9E289F1F1173}" destId="{524F2ACB-62D6-4C1A-8B46-56F9308902F7}" srcOrd="0" destOrd="0" presId="urn:microsoft.com/office/officeart/2005/8/layout/chevron2"/>
    <dgm:cxn modelId="{CF8DFE09-EBFD-4CEB-B5EF-F0223113C335}" srcId="{3738FAC4-5A61-432D-83B7-77341F553DB1}" destId="{6159DBB9-807F-4E7F-99E6-3828D6A4B569}" srcOrd="1" destOrd="0" parTransId="{6423B0E6-4C6E-479A-9C78-9E2AE09916A4}" sibTransId="{2040AB39-5132-4620-9DEA-E67B51409C75}"/>
    <dgm:cxn modelId="{333F0418-8692-4B1B-B821-4CD78B5E5AF3}" type="presOf" srcId="{59211401-966B-44FA-80BE-7A3C6C791723}" destId="{3BBF5EA3-4559-4192-BF70-5196C00B0C8B}" srcOrd="0" destOrd="0" presId="urn:microsoft.com/office/officeart/2005/8/layout/chevron2"/>
    <dgm:cxn modelId="{3E4AFD18-EEB5-4674-BC47-2215160E7AB7}" type="presOf" srcId="{6F24E29F-2517-45EB-BC29-5999C908D276}" destId="{94DAA141-15D3-48D1-BC1F-59503CF58D7B}" srcOrd="0" destOrd="1" presId="urn:microsoft.com/office/officeart/2005/8/layout/chevron2"/>
    <dgm:cxn modelId="{1A1B2163-3338-4211-AA61-7F0A220253C1}" type="presOf" srcId="{6159DBB9-807F-4E7F-99E6-3828D6A4B569}" destId="{D6261D66-0A2D-41BE-A551-8BB26D61A809}" srcOrd="0" destOrd="0" presId="urn:microsoft.com/office/officeart/2005/8/layout/chevron2"/>
    <dgm:cxn modelId="{3E3F9463-3715-4A86-92EE-2D699A9B7D21}" srcId="{6159DBB9-807F-4E7F-99E6-3828D6A4B569}" destId="{DED79C49-DA99-41E4-AC26-55C89C3F841A}" srcOrd="1" destOrd="0" parTransId="{E78B8791-8322-4F38-8AC9-06CAD904348B}" sibTransId="{797C9C92-D892-42D0-A087-90876AB236BD}"/>
    <dgm:cxn modelId="{FE659966-D5D8-44E4-9780-5166EE4FBF49}" type="presOf" srcId="{1AA70CCD-2ABB-4162-9488-89E1675F8B0E}" destId="{94DAA141-15D3-48D1-BC1F-59503CF58D7B}" srcOrd="0" destOrd="0" presId="urn:microsoft.com/office/officeart/2005/8/layout/chevron2"/>
    <dgm:cxn modelId="{2B2BFB46-53BD-41DB-8A61-B5FD7EC5D1D3}" srcId="{86E3928C-C085-4EB7-91F3-39D26FCE9CD3}" destId="{6F24E29F-2517-45EB-BC29-5999C908D276}" srcOrd="1" destOrd="0" parTransId="{FE49EB3A-B109-4E7F-BC76-BE1EF6C418C0}" sibTransId="{0AD6EA5C-1CEE-4BC4-9886-7C658839B124}"/>
    <dgm:cxn modelId="{2FE8B078-4387-4F60-A860-817CC41E775A}" srcId="{6FD7805F-68AA-47A8-A25F-947B06D33CA7}" destId="{59211401-966B-44FA-80BE-7A3C6C791723}" srcOrd="0" destOrd="0" parTransId="{7F9367F5-365D-4241-9740-FBF7A80ECE54}" sibTransId="{D06AC5E3-A00F-4D5B-9E6E-58BE8C6C1BC0}"/>
    <dgm:cxn modelId="{F8A46484-202B-4D4B-BA1B-6A426A841315}" type="presOf" srcId="{86E3928C-C085-4EB7-91F3-39D26FCE9CD3}" destId="{9B510CA9-05FC-41B5-B30C-C5991F664646}" srcOrd="0" destOrd="0" presId="urn:microsoft.com/office/officeart/2005/8/layout/chevron2"/>
    <dgm:cxn modelId="{922F428A-604B-415A-BBCB-150500803D0B}" srcId="{86E3928C-C085-4EB7-91F3-39D26FCE9CD3}" destId="{7E06BCD0-1672-48E4-8946-D16DED4D6D74}" srcOrd="2" destOrd="0" parTransId="{48A0C87A-6428-46AA-A117-34DE1A419A01}" sibTransId="{C819A0D2-9381-4C63-9DA5-382D9D0B5B3C}"/>
    <dgm:cxn modelId="{D2928C95-AA67-4898-A9DB-5BB2169281DA}" srcId="{6159DBB9-807F-4E7F-99E6-3828D6A4B569}" destId="{0E79FA58-D7E8-4CAF-B292-9E289F1F1173}" srcOrd="0" destOrd="0" parTransId="{36920A37-E536-44A0-BD4B-18CBE18F77F0}" sibTransId="{8CFC27DC-7731-4EA2-9ADE-100BD34AC63B}"/>
    <dgm:cxn modelId="{63145F9D-1415-4AE7-9C45-208367BFD577}" srcId="{6FD7805F-68AA-47A8-A25F-947B06D33CA7}" destId="{B0891367-B1C1-42E0-887C-8155D8519AEB}" srcOrd="2" destOrd="0" parTransId="{CDEC619D-B43C-4D16-9109-499627D0D40A}" sibTransId="{7D201A89-B99E-4155-9821-CDD4644F66BB}"/>
    <dgm:cxn modelId="{4384589F-A25E-4B48-B36F-85370EBBC960}" srcId="{3738FAC4-5A61-432D-83B7-77341F553DB1}" destId="{6FD7805F-68AA-47A8-A25F-947B06D33CA7}" srcOrd="0" destOrd="0" parTransId="{C1C80C68-D046-4BE9-A7E0-4310DBD1D3FA}" sibTransId="{D7AC568B-1E44-4A52-8694-3218D98C6B44}"/>
    <dgm:cxn modelId="{C0462DAC-DF2B-49D6-887C-094B0D54398D}" type="presOf" srcId="{6FD7805F-68AA-47A8-A25F-947B06D33CA7}" destId="{5C19E68D-0DC5-4CEB-82F7-D5D87D225FDD}" srcOrd="0" destOrd="0" presId="urn:microsoft.com/office/officeart/2005/8/layout/chevron2"/>
    <dgm:cxn modelId="{59E67EBE-D4A3-472F-B024-FF2A6A96A0DC}" type="presOf" srcId="{DED79C49-DA99-41E4-AC26-55C89C3F841A}" destId="{524F2ACB-62D6-4C1A-8B46-56F9308902F7}" srcOrd="0" destOrd="1" presId="urn:microsoft.com/office/officeart/2005/8/layout/chevron2"/>
    <dgm:cxn modelId="{1DE8CBC8-8DB3-4940-A23C-4347AE7E1889}" type="presOf" srcId="{7E06BCD0-1672-48E4-8946-D16DED4D6D74}" destId="{94DAA141-15D3-48D1-BC1F-59503CF58D7B}" srcOrd="0" destOrd="2" presId="urn:microsoft.com/office/officeart/2005/8/layout/chevron2"/>
    <dgm:cxn modelId="{035112CB-6A1A-4FD6-9B04-FD2CCB8FA145}" type="presOf" srcId="{13B8B0C9-0A92-4F2A-8CCA-BC25776F3414}" destId="{3BBF5EA3-4559-4192-BF70-5196C00B0C8B}" srcOrd="0" destOrd="1" presId="urn:microsoft.com/office/officeart/2005/8/layout/chevron2"/>
    <dgm:cxn modelId="{DDF76DD2-B3B3-4BA6-9D5E-41F927AB30C6}" srcId="{6159DBB9-807F-4E7F-99E6-3828D6A4B569}" destId="{5D6EC396-6B41-4EAA-B27A-F56C684EDD4D}" srcOrd="2" destOrd="0" parTransId="{C18EF8A8-B584-44F0-8BC4-E07A9CF86C59}" sibTransId="{464CA42A-ADBB-4B20-B7FA-0C32C5211C0E}"/>
    <dgm:cxn modelId="{84FC78D7-A62A-4B5C-ACFB-D76475DC1A58}" srcId="{86E3928C-C085-4EB7-91F3-39D26FCE9CD3}" destId="{1AA70CCD-2ABB-4162-9488-89E1675F8B0E}" srcOrd="0" destOrd="0" parTransId="{8F37B86B-0336-49CE-931B-970FD70DC7F8}" sibTransId="{FE97A2E6-43C4-4CC2-AA1A-C056F19C8034}"/>
    <dgm:cxn modelId="{DF2CFDE0-4A9B-49EC-A531-A47BE4965C73}" type="presOf" srcId="{B0891367-B1C1-42E0-887C-8155D8519AEB}" destId="{3BBF5EA3-4559-4192-BF70-5196C00B0C8B}" srcOrd="0" destOrd="2" presId="urn:microsoft.com/office/officeart/2005/8/layout/chevron2"/>
    <dgm:cxn modelId="{992D3AE2-5922-4CAA-BB6E-9265EE91A36C}" type="presOf" srcId="{3738FAC4-5A61-432D-83B7-77341F553DB1}" destId="{53DB41FF-8B17-4617-9674-DE3D4B37A9B2}" srcOrd="0" destOrd="0" presId="urn:microsoft.com/office/officeart/2005/8/layout/chevron2"/>
    <dgm:cxn modelId="{01D2C7F2-7A00-4421-96CD-46872635C452}" type="presOf" srcId="{5D6EC396-6B41-4EAA-B27A-F56C684EDD4D}" destId="{524F2ACB-62D6-4C1A-8B46-56F9308902F7}" srcOrd="0" destOrd="2" presId="urn:microsoft.com/office/officeart/2005/8/layout/chevron2"/>
    <dgm:cxn modelId="{0D4A39F9-A4FE-463B-9535-ACC9737591D8}" srcId="{3738FAC4-5A61-432D-83B7-77341F553DB1}" destId="{86E3928C-C085-4EB7-91F3-39D26FCE9CD3}" srcOrd="2" destOrd="0" parTransId="{8E2A07BF-7100-4133-AF5E-C09506103A00}" sibTransId="{E69B7885-65E1-44BC-B5BE-CDF67EDD8062}"/>
    <dgm:cxn modelId="{5560A9FC-E371-4F24-BB35-5CC8A5DE516C}" srcId="{6FD7805F-68AA-47A8-A25F-947B06D33CA7}" destId="{13B8B0C9-0A92-4F2A-8CCA-BC25776F3414}" srcOrd="1" destOrd="0" parTransId="{9A23B208-3DF9-4DAC-9911-827F27E62414}" sibTransId="{99BF3B9A-CA33-4C73-AEA9-B253D3EEAF7A}"/>
    <dgm:cxn modelId="{874D02A0-7F0B-4B24-A560-95D4D369E5F1}" type="presParOf" srcId="{53DB41FF-8B17-4617-9674-DE3D4B37A9B2}" destId="{5A9C0414-74DE-498D-8E34-AA7ACD0FBCAE}" srcOrd="0" destOrd="0" presId="urn:microsoft.com/office/officeart/2005/8/layout/chevron2"/>
    <dgm:cxn modelId="{82DBA0B0-CBBF-4948-8549-3ED75A78B499}" type="presParOf" srcId="{5A9C0414-74DE-498D-8E34-AA7ACD0FBCAE}" destId="{5C19E68D-0DC5-4CEB-82F7-D5D87D225FDD}" srcOrd="0" destOrd="0" presId="urn:microsoft.com/office/officeart/2005/8/layout/chevron2"/>
    <dgm:cxn modelId="{1D554020-9796-44B9-9400-B8EDD6CE33A2}" type="presParOf" srcId="{5A9C0414-74DE-498D-8E34-AA7ACD0FBCAE}" destId="{3BBF5EA3-4559-4192-BF70-5196C00B0C8B}" srcOrd="1" destOrd="0" presId="urn:microsoft.com/office/officeart/2005/8/layout/chevron2"/>
    <dgm:cxn modelId="{25A4480C-AD85-4AD9-8923-57327E93C67D}" type="presParOf" srcId="{53DB41FF-8B17-4617-9674-DE3D4B37A9B2}" destId="{30902A83-F776-41C5-952D-63574B07A9E4}" srcOrd="1" destOrd="0" presId="urn:microsoft.com/office/officeart/2005/8/layout/chevron2"/>
    <dgm:cxn modelId="{C3A39214-D53C-4F93-837C-981367267D91}" type="presParOf" srcId="{53DB41FF-8B17-4617-9674-DE3D4B37A9B2}" destId="{36C13ED7-5CBB-4795-8158-593D4AB47BAC}" srcOrd="2" destOrd="0" presId="urn:microsoft.com/office/officeart/2005/8/layout/chevron2"/>
    <dgm:cxn modelId="{967FBF12-3611-4BC5-80CE-733CB9996DE6}" type="presParOf" srcId="{36C13ED7-5CBB-4795-8158-593D4AB47BAC}" destId="{D6261D66-0A2D-41BE-A551-8BB26D61A809}" srcOrd="0" destOrd="0" presId="urn:microsoft.com/office/officeart/2005/8/layout/chevron2"/>
    <dgm:cxn modelId="{CBFDAA7E-C86F-4231-BF98-6D66ECDCE905}" type="presParOf" srcId="{36C13ED7-5CBB-4795-8158-593D4AB47BAC}" destId="{524F2ACB-62D6-4C1A-8B46-56F9308902F7}" srcOrd="1" destOrd="0" presId="urn:microsoft.com/office/officeart/2005/8/layout/chevron2"/>
    <dgm:cxn modelId="{122A6E68-D382-49AC-86C3-A0610ABC77B5}" type="presParOf" srcId="{53DB41FF-8B17-4617-9674-DE3D4B37A9B2}" destId="{0A59D307-B6F2-4A08-BF3C-D779AADE9395}" srcOrd="3" destOrd="0" presId="urn:microsoft.com/office/officeart/2005/8/layout/chevron2"/>
    <dgm:cxn modelId="{24C35F24-CF6D-47C8-BC4F-24D1F3457FE1}" type="presParOf" srcId="{53DB41FF-8B17-4617-9674-DE3D4B37A9B2}" destId="{BE2A4BA9-9338-4B39-A12C-2C3B67F0793C}" srcOrd="4" destOrd="0" presId="urn:microsoft.com/office/officeart/2005/8/layout/chevron2"/>
    <dgm:cxn modelId="{950FB18C-7099-4AE2-848D-C988C3C5C8F9}" type="presParOf" srcId="{BE2A4BA9-9338-4B39-A12C-2C3B67F0793C}" destId="{9B510CA9-05FC-41B5-B30C-C5991F664646}" srcOrd="0" destOrd="0" presId="urn:microsoft.com/office/officeart/2005/8/layout/chevron2"/>
    <dgm:cxn modelId="{DDFF540D-E6B8-4DA4-8DB8-80CF909F69E5}" type="presParOf" srcId="{BE2A4BA9-9338-4B39-A12C-2C3B67F0793C}" destId="{94DAA141-15D3-48D1-BC1F-59503CF58D7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696C3-9FA0-4E61-8AFD-3B39D881F6C7}">
      <dsp:nvSpPr>
        <dsp:cNvPr id="0" name=""/>
        <dsp:cNvSpPr/>
      </dsp:nvSpPr>
      <dsp:spPr>
        <a:xfrm>
          <a:off x="1253" y="449137"/>
          <a:ext cx="2932697" cy="1466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0" kern="1200" dirty="0"/>
            <a:t>Word2Vec</a:t>
          </a:r>
          <a:endParaRPr lang="ko-KR" altLang="en-US" sz="5000" kern="1200" dirty="0"/>
        </a:p>
      </dsp:txBody>
      <dsp:txXfrm>
        <a:off x="44201" y="492085"/>
        <a:ext cx="2846801" cy="1380452"/>
      </dsp:txXfrm>
    </dsp:sp>
    <dsp:sp modelId="{2A905A53-BEDD-4CD1-A5D6-09CDEF842796}">
      <dsp:nvSpPr>
        <dsp:cNvPr id="0" name=""/>
        <dsp:cNvSpPr/>
      </dsp:nvSpPr>
      <dsp:spPr>
        <a:xfrm>
          <a:off x="294523" y="1915486"/>
          <a:ext cx="293269" cy="1099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61"/>
              </a:lnTo>
              <a:lnTo>
                <a:pt x="293269" y="1099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8E24A0-7FED-4A44-A8A6-746F015EAADB}">
      <dsp:nvSpPr>
        <dsp:cNvPr id="0" name=""/>
        <dsp:cNvSpPr/>
      </dsp:nvSpPr>
      <dsp:spPr>
        <a:xfrm>
          <a:off x="587792" y="2282073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0.51</a:t>
          </a:r>
          <a:endParaRPr lang="ko-KR" altLang="en-US" sz="6500" kern="1200" dirty="0"/>
        </a:p>
      </dsp:txBody>
      <dsp:txXfrm>
        <a:off x="630740" y="2325021"/>
        <a:ext cx="2260261" cy="1380452"/>
      </dsp:txXfrm>
    </dsp:sp>
    <dsp:sp modelId="{FDE7FC3F-41CA-4A3D-BADA-85DB387D3C7A}">
      <dsp:nvSpPr>
        <dsp:cNvPr id="0" name=""/>
        <dsp:cNvSpPr/>
      </dsp:nvSpPr>
      <dsp:spPr>
        <a:xfrm>
          <a:off x="294523" y="1915486"/>
          <a:ext cx="293269" cy="2932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697"/>
              </a:lnTo>
              <a:lnTo>
                <a:pt x="293269" y="29326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8D3944-72BF-4526-B826-65B847F47531}">
      <dsp:nvSpPr>
        <dsp:cNvPr id="0" name=""/>
        <dsp:cNvSpPr/>
      </dsp:nvSpPr>
      <dsp:spPr>
        <a:xfrm>
          <a:off x="587792" y="4115008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0.5</a:t>
          </a:r>
          <a:endParaRPr lang="ko-KR" altLang="en-US" sz="6500" kern="1200" dirty="0"/>
        </a:p>
      </dsp:txBody>
      <dsp:txXfrm>
        <a:off x="630740" y="4157956"/>
        <a:ext cx="2260261" cy="1380452"/>
      </dsp:txXfrm>
    </dsp:sp>
    <dsp:sp modelId="{D02411B8-E8A0-4720-8669-6FCC7E8B535B}">
      <dsp:nvSpPr>
        <dsp:cNvPr id="0" name=""/>
        <dsp:cNvSpPr/>
      </dsp:nvSpPr>
      <dsp:spPr>
        <a:xfrm>
          <a:off x="3667124" y="449137"/>
          <a:ext cx="2932697" cy="1466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0" kern="1200" dirty="0" err="1"/>
            <a:t>FastText</a:t>
          </a:r>
          <a:endParaRPr lang="ko-KR" altLang="en-US" sz="5000" kern="1200" dirty="0"/>
        </a:p>
      </dsp:txBody>
      <dsp:txXfrm>
        <a:off x="3710072" y="492085"/>
        <a:ext cx="2846801" cy="1380452"/>
      </dsp:txXfrm>
    </dsp:sp>
    <dsp:sp modelId="{5D0EC3DA-B4B0-4436-9B4D-AF5933D81CE9}">
      <dsp:nvSpPr>
        <dsp:cNvPr id="0" name=""/>
        <dsp:cNvSpPr/>
      </dsp:nvSpPr>
      <dsp:spPr>
        <a:xfrm>
          <a:off x="3960394" y="1915486"/>
          <a:ext cx="293269" cy="1099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61"/>
              </a:lnTo>
              <a:lnTo>
                <a:pt x="293269" y="1099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491F0-7C24-40F2-9EB3-D1D566DD2C06}">
      <dsp:nvSpPr>
        <dsp:cNvPr id="0" name=""/>
        <dsp:cNvSpPr/>
      </dsp:nvSpPr>
      <dsp:spPr>
        <a:xfrm>
          <a:off x="4253664" y="2282073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0.47</a:t>
          </a:r>
          <a:endParaRPr lang="ko-KR" altLang="en-US" sz="6500" kern="1200" dirty="0"/>
        </a:p>
      </dsp:txBody>
      <dsp:txXfrm>
        <a:off x="4296612" y="2325021"/>
        <a:ext cx="2260261" cy="1380452"/>
      </dsp:txXfrm>
    </dsp:sp>
    <dsp:sp modelId="{74C096B1-25A7-4F9D-9760-CF351DDC5474}">
      <dsp:nvSpPr>
        <dsp:cNvPr id="0" name=""/>
        <dsp:cNvSpPr/>
      </dsp:nvSpPr>
      <dsp:spPr>
        <a:xfrm>
          <a:off x="3960394" y="1915486"/>
          <a:ext cx="293269" cy="2932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697"/>
              </a:lnTo>
              <a:lnTo>
                <a:pt x="293269" y="29326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C1CDA-6BEE-4E56-8F2F-8A537A73A48F}">
      <dsp:nvSpPr>
        <dsp:cNvPr id="0" name=""/>
        <dsp:cNvSpPr/>
      </dsp:nvSpPr>
      <dsp:spPr>
        <a:xfrm>
          <a:off x="4253664" y="4115008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kern="1200" dirty="0"/>
            <a:t>0.46</a:t>
          </a:r>
          <a:endParaRPr lang="ko-KR" altLang="en-US" sz="6500" kern="1200" dirty="0"/>
        </a:p>
      </dsp:txBody>
      <dsp:txXfrm>
        <a:off x="4296612" y="4157956"/>
        <a:ext cx="2260261" cy="1380452"/>
      </dsp:txXfrm>
    </dsp:sp>
    <dsp:sp modelId="{5471AD89-0C2A-4B2F-B2AD-405FD31B2BEC}">
      <dsp:nvSpPr>
        <dsp:cNvPr id="0" name=""/>
        <dsp:cNvSpPr/>
      </dsp:nvSpPr>
      <dsp:spPr>
        <a:xfrm>
          <a:off x="7332996" y="449137"/>
          <a:ext cx="2932697" cy="1466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5000" kern="1200" dirty="0" err="1"/>
            <a:t>SRoBERTa</a:t>
          </a:r>
          <a:endParaRPr lang="ko-KR" altLang="en-US" sz="5000" kern="1200" dirty="0"/>
        </a:p>
      </dsp:txBody>
      <dsp:txXfrm>
        <a:off x="7375944" y="492085"/>
        <a:ext cx="2846801" cy="1380452"/>
      </dsp:txXfrm>
    </dsp:sp>
    <dsp:sp modelId="{4D9B1CE6-6724-4C4C-BBBB-6040938FA881}">
      <dsp:nvSpPr>
        <dsp:cNvPr id="0" name=""/>
        <dsp:cNvSpPr/>
      </dsp:nvSpPr>
      <dsp:spPr>
        <a:xfrm>
          <a:off x="7626266" y="1915486"/>
          <a:ext cx="293269" cy="1099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9761"/>
              </a:lnTo>
              <a:lnTo>
                <a:pt x="293269" y="109976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A875D-3AE5-45AB-B64E-74903AC72B03}">
      <dsp:nvSpPr>
        <dsp:cNvPr id="0" name=""/>
        <dsp:cNvSpPr/>
      </dsp:nvSpPr>
      <dsp:spPr>
        <a:xfrm>
          <a:off x="7919535" y="2282073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b="1" kern="1200" dirty="0"/>
            <a:t>0.77</a:t>
          </a:r>
          <a:endParaRPr lang="ko-KR" altLang="en-US" sz="6500" b="1" kern="1200" dirty="0"/>
        </a:p>
      </dsp:txBody>
      <dsp:txXfrm>
        <a:off x="7962483" y="2325021"/>
        <a:ext cx="2260261" cy="1380452"/>
      </dsp:txXfrm>
    </dsp:sp>
    <dsp:sp modelId="{37D43A27-A3A7-4436-9C34-A868E3D8BE8C}">
      <dsp:nvSpPr>
        <dsp:cNvPr id="0" name=""/>
        <dsp:cNvSpPr/>
      </dsp:nvSpPr>
      <dsp:spPr>
        <a:xfrm>
          <a:off x="7626266" y="1915486"/>
          <a:ext cx="293269" cy="29326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32697"/>
              </a:lnTo>
              <a:lnTo>
                <a:pt x="293269" y="29326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F1B85-9D09-4F07-B3B0-558FE0C1040E}">
      <dsp:nvSpPr>
        <dsp:cNvPr id="0" name=""/>
        <dsp:cNvSpPr/>
      </dsp:nvSpPr>
      <dsp:spPr>
        <a:xfrm>
          <a:off x="7919535" y="4115008"/>
          <a:ext cx="2346157" cy="1466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b="1" kern="1200" dirty="0"/>
            <a:t>0.84</a:t>
          </a:r>
          <a:endParaRPr lang="ko-KR" altLang="en-US" sz="6500" b="1" kern="1200" dirty="0"/>
        </a:p>
      </dsp:txBody>
      <dsp:txXfrm>
        <a:off x="7962483" y="4157956"/>
        <a:ext cx="2260261" cy="1380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9A02E-7D94-49CD-87B4-F37ED651A4DF}">
      <dsp:nvSpPr>
        <dsp:cNvPr id="0" name=""/>
        <dsp:cNvSpPr/>
      </dsp:nvSpPr>
      <dsp:spPr>
        <a:xfrm>
          <a:off x="1674043" y="263942"/>
          <a:ext cx="5238249" cy="181917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76FCD-7C22-41CE-88BF-0676DB5E8C11}">
      <dsp:nvSpPr>
        <dsp:cNvPr id="0" name=""/>
        <dsp:cNvSpPr/>
      </dsp:nvSpPr>
      <dsp:spPr>
        <a:xfrm>
          <a:off x="3793707" y="4718485"/>
          <a:ext cx="1015164" cy="64970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9F7CF-818F-4714-A657-629529EE41F4}">
      <dsp:nvSpPr>
        <dsp:cNvPr id="0" name=""/>
        <dsp:cNvSpPr/>
      </dsp:nvSpPr>
      <dsp:spPr>
        <a:xfrm>
          <a:off x="1347525" y="5238249"/>
          <a:ext cx="5907527" cy="1218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latin typeface="+mj-ea"/>
              <a:ea typeface="+mj-ea"/>
            </a:rPr>
            <a:t>“</a:t>
          </a:r>
          <a:r>
            <a:rPr lang="en-US" altLang="en-US" sz="2400" kern="1200" dirty="0" err="1">
              <a:latin typeface="+mj-ea"/>
              <a:ea typeface="+mj-ea"/>
            </a:rPr>
            <a:t>SRoBERTa</a:t>
          </a:r>
          <a:r>
            <a:rPr lang="ko-KR" altLang="en-US" sz="2400" kern="1200" dirty="0">
              <a:latin typeface="+mj-ea"/>
              <a:ea typeface="+mj-ea"/>
            </a:rPr>
            <a:t>는 한글 가짜뉴스 탐지에서 뛰어난 잠재력을 보여줌</a:t>
          </a:r>
          <a:r>
            <a:rPr lang="en-US" altLang="ko-KR" sz="2400" kern="1200" dirty="0">
              <a:latin typeface="+mj-ea"/>
              <a:ea typeface="+mj-ea"/>
            </a:rPr>
            <a:t>”</a:t>
          </a:r>
          <a:endParaRPr lang="ko-KR" altLang="en-US" sz="2400" kern="1200" dirty="0">
            <a:latin typeface="+mj-ea"/>
            <a:ea typeface="+mj-ea"/>
          </a:endParaRPr>
        </a:p>
      </dsp:txBody>
      <dsp:txXfrm>
        <a:off x="1347525" y="5238249"/>
        <a:ext cx="5907527" cy="1218197"/>
      </dsp:txXfrm>
    </dsp:sp>
    <dsp:sp modelId="{FB0A0171-63B0-4C7F-B235-45D2F4E7406C}">
      <dsp:nvSpPr>
        <dsp:cNvPr id="0" name=""/>
        <dsp:cNvSpPr/>
      </dsp:nvSpPr>
      <dsp:spPr>
        <a:xfrm>
          <a:off x="3578492" y="2223616"/>
          <a:ext cx="1827296" cy="18272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다의어 처리</a:t>
          </a:r>
        </a:p>
      </dsp:txBody>
      <dsp:txXfrm>
        <a:off x="3846093" y="2491217"/>
        <a:ext cx="1292094" cy="1292094"/>
      </dsp:txXfrm>
    </dsp:sp>
    <dsp:sp modelId="{F48B3DE3-5E92-4A01-826E-6EA9A5D62289}">
      <dsp:nvSpPr>
        <dsp:cNvPr id="0" name=""/>
        <dsp:cNvSpPr/>
      </dsp:nvSpPr>
      <dsp:spPr>
        <a:xfrm>
          <a:off x="2270960" y="852738"/>
          <a:ext cx="1827296" cy="18272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긴 문장 처리</a:t>
          </a:r>
        </a:p>
      </dsp:txBody>
      <dsp:txXfrm>
        <a:off x="2538561" y="1120339"/>
        <a:ext cx="1292094" cy="1292094"/>
      </dsp:txXfrm>
    </dsp:sp>
    <dsp:sp modelId="{ADD65CCF-A985-47B8-84C4-3A12C46E4E63}">
      <dsp:nvSpPr>
        <dsp:cNvPr id="0" name=""/>
        <dsp:cNvSpPr/>
      </dsp:nvSpPr>
      <dsp:spPr>
        <a:xfrm>
          <a:off x="4138863" y="410938"/>
          <a:ext cx="1827296" cy="18272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문맥 이해도</a:t>
          </a:r>
        </a:p>
      </dsp:txBody>
      <dsp:txXfrm>
        <a:off x="4406464" y="678539"/>
        <a:ext cx="1292094" cy="1292094"/>
      </dsp:txXfrm>
    </dsp:sp>
    <dsp:sp modelId="{9B696175-3186-4EF2-B0F4-18B5E21DAAF1}">
      <dsp:nvSpPr>
        <dsp:cNvPr id="0" name=""/>
        <dsp:cNvSpPr/>
      </dsp:nvSpPr>
      <dsp:spPr>
        <a:xfrm>
          <a:off x="1458828" y="40606"/>
          <a:ext cx="5684922" cy="454793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9E68D-0DC5-4CEB-82F7-D5D87D225FDD}">
      <dsp:nvSpPr>
        <dsp:cNvPr id="0" name=""/>
        <dsp:cNvSpPr/>
      </dsp:nvSpPr>
      <dsp:spPr>
        <a:xfrm rot="5400000">
          <a:off x="-343516" y="348213"/>
          <a:ext cx="2290111" cy="16030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주제 선정</a:t>
          </a:r>
        </a:p>
      </dsp:txBody>
      <dsp:txXfrm rot="-5400000">
        <a:off x="2" y="806235"/>
        <a:ext cx="1603077" cy="687034"/>
      </dsp:txXfrm>
    </dsp:sp>
    <dsp:sp modelId="{3BBF5EA3-4559-4192-BF70-5196C00B0C8B}">
      <dsp:nvSpPr>
        <dsp:cNvPr id="0" name=""/>
        <dsp:cNvSpPr/>
      </dsp:nvSpPr>
      <dsp:spPr>
        <a:xfrm rot="5400000">
          <a:off x="4408673" y="-2800899"/>
          <a:ext cx="1488572" cy="70997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프로젝트 초기</a:t>
          </a:r>
          <a:r>
            <a:rPr lang="en-US" altLang="en-US" sz="1100" kern="1200" dirty="0">
              <a:latin typeface="+mj-ea"/>
              <a:ea typeface="+mj-ea"/>
            </a:rPr>
            <a:t>, </a:t>
          </a:r>
          <a:r>
            <a:rPr lang="ko-KR" altLang="en-US" sz="1100" kern="1200" dirty="0">
              <a:latin typeface="+mj-ea"/>
              <a:ea typeface="+mj-ea"/>
            </a:rPr>
            <a:t>주제 선정 과정에서 어려움을 겪음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단순한 주제 선택이 아닌 타깃과 해결 범위를 명확히 설정하는 것이 중요하고 이러한 설정이 프로젝트의 방향성과 설득력에 직접적인 영향을 끼친다는 것을 배움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해당 작업에 필요한 논문을 </a:t>
          </a:r>
          <a:r>
            <a:rPr lang="ko-KR" altLang="en-US" sz="1100" kern="1200" dirty="0" err="1">
              <a:latin typeface="+mj-ea"/>
              <a:ea typeface="+mj-ea"/>
            </a:rPr>
            <a:t>찾는것이</a:t>
          </a:r>
          <a:r>
            <a:rPr lang="ko-KR" altLang="en-US" sz="1100" kern="1200" dirty="0">
              <a:latin typeface="+mj-ea"/>
              <a:ea typeface="+mj-ea"/>
            </a:rPr>
            <a:t> 작업 성공을 위한 가장 중요한 요소</a:t>
          </a:r>
        </a:p>
      </dsp:txBody>
      <dsp:txXfrm rot="-5400000">
        <a:off x="1603077" y="77363"/>
        <a:ext cx="7027098" cy="1343240"/>
      </dsp:txXfrm>
    </dsp:sp>
    <dsp:sp modelId="{D6261D66-0A2D-41BE-A551-8BB26D61A809}">
      <dsp:nvSpPr>
        <dsp:cNvPr id="0" name=""/>
        <dsp:cNvSpPr/>
      </dsp:nvSpPr>
      <dsp:spPr>
        <a:xfrm rot="5400000">
          <a:off x="-343516" y="2449661"/>
          <a:ext cx="2290111" cy="16030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작업</a:t>
          </a:r>
        </a:p>
      </dsp:txBody>
      <dsp:txXfrm rot="-5400000">
        <a:off x="2" y="2907683"/>
        <a:ext cx="1603077" cy="687034"/>
      </dsp:txXfrm>
    </dsp:sp>
    <dsp:sp modelId="{524F2ACB-62D6-4C1A-8B46-56F9308902F7}">
      <dsp:nvSpPr>
        <dsp:cNvPr id="0" name=""/>
        <dsp:cNvSpPr/>
      </dsp:nvSpPr>
      <dsp:spPr>
        <a:xfrm rot="5400000">
          <a:off x="4408673" y="-699451"/>
          <a:ext cx="1488572" cy="70997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논문 검색과 분석 경험이 부족해 초반에는 다소 어려움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배우지 않은 모델은 논문 및 외부 자료를 통해 스스로 학습하고 적용해보면서 새로운 모델을 </a:t>
          </a:r>
          <a:r>
            <a:rPr lang="ko-KR" altLang="en-US" sz="1100" kern="1200" dirty="0" err="1"/>
            <a:t>사용해야하는</a:t>
          </a:r>
          <a:r>
            <a:rPr lang="ko-KR" altLang="en-US" sz="1100" kern="1200" dirty="0"/>
            <a:t> 상황에 어떻게 </a:t>
          </a:r>
          <a:r>
            <a:rPr lang="ko-KR" altLang="en-US" sz="1100" kern="1200" dirty="0" err="1"/>
            <a:t>학습해야하는지</a:t>
          </a:r>
          <a:r>
            <a:rPr lang="ko-KR" altLang="en-US" sz="1100" kern="1200" dirty="0"/>
            <a:t> 배울 수 있었음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 err="1"/>
            <a:t>하이퍼</a:t>
          </a:r>
          <a:r>
            <a:rPr lang="ko-KR" altLang="en-US" sz="1100" kern="1200" dirty="0"/>
            <a:t> 파라미터 튜닝에 따른 모델 성능 변화를 직접 확인하며 파라미터 튜닝의 중요성을 </a:t>
          </a:r>
          <a:r>
            <a:rPr lang="ko-KR" altLang="en-US" sz="1100" kern="1200" dirty="0" err="1"/>
            <a:t>알게됨</a:t>
          </a:r>
          <a:endParaRPr lang="ko-KR" altLang="en-US" sz="1100" kern="1200" dirty="0"/>
        </a:p>
      </dsp:txBody>
      <dsp:txXfrm rot="-5400000">
        <a:off x="1603077" y="2178811"/>
        <a:ext cx="7027098" cy="1343240"/>
      </dsp:txXfrm>
    </dsp:sp>
    <dsp:sp modelId="{9B510CA9-05FC-41B5-B30C-C5991F664646}">
      <dsp:nvSpPr>
        <dsp:cNvPr id="0" name=""/>
        <dsp:cNvSpPr/>
      </dsp:nvSpPr>
      <dsp:spPr>
        <a:xfrm rot="5400000">
          <a:off x="-343516" y="4551108"/>
          <a:ext cx="2290111" cy="16030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아쉬운점</a:t>
          </a:r>
          <a:r>
            <a:rPr lang="ko-KR" altLang="en-US" sz="2000" kern="1200" dirty="0"/>
            <a:t> 및 각오</a:t>
          </a:r>
        </a:p>
      </dsp:txBody>
      <dsp:txXfrm rot="-5400000">
        <a:off x="2" y="5009130"/>
        <a:ext cx="1603077" cy="687034"/>
      </dsp:txXfrm>
    </dsp:sp>
    <dsp:sp modelId="{94DAA141-15D3-48D1-BC1F-59503CF58D7B}">
      <dsp:nvSpPr>
        <dsp:cNvPr id="0" name=""/>
        <dsp:cNvSpPr/>
      </dsp:nvSpPr>
      <dsp:spPr>
        <a:xfrm rot="5400000">
          <a:off x="4408282" y="1402387"/>
          <a:ext cx="1489355" cy="70997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학원에서의 첫 팀장 </a:t>
          </a:r>
          <a:r>
            <a:rPr lang="ko-KR" altLang="en-US" sz="1100" kern="1200" dirty="0" err="1">
              <a:latin typeface="+mj-ea"/>
              <a:ea typeface="+mj-ea"/>
            </a:rPr>
            <a:t>역할이었어서</a:t>
          </a:r>
          <a:r>
            <a:rPr lang="ko-KR" altLang="en-US" sz="1100" kern="1200" dirty="0">
              <a:latin typeface="+mj-ea"/>
              <a:ea typeface="+mj-ea"/>
            </a:rPr>
            <a:t> 서툰 부분이 있었을 것이라고 생각함</a:t>
          </a:r>
          <a:r>
            <a:rPr lang="en-US" altLang="ko-KR" sz="1100" kern="1200" dirty="0">
              <a:latin typeface="+mj-ea"/>
              <a:ea typeface="+mj-ea"/>
            </a:rPr>
            <a:t>. </a:t>
          </a:r>
          <a:r>
            <a:rPr lang="ko-KR" altLang="en-US" sz="1100" kern="1200" dirty="0">
              <a:latin typeface="+mj-ea"/>
              <a:ea typeface="+mj-ea"/>
            </a:rPr>
            <a:t>이번 경험을 바탕으로</a:t>
          </a:r>
          <a:r>
            <a:rPr lang="en-US" altLang="en-US" sz="1100" kern="1200" dirty="0">
              <a:latin typeface="+mj-ea"/>
              <a:ea typeface="+mj-ea"/>
            </a:rPr>
            <a:t>, </a:t>
          </a:r>
          <a:r>
            <a:rPr lang="ko-KR" altLang="en-US" sz="1100" kern="1200" dirty="0">
              <a:latin typeface="+mj-ea"/>
              <a:ea typeface="+mj-ea"/>
            </a:rPr>
            <a:t>추후 팀장을 맡게 된다면 더 나은 방식으로 팀을 이끌고 싶음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향후에 데이터를 보강해서 모델 성능을 재검증해보고 싶음</a:t>
          </a:r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>
              <a:latin typeface="+mj-ea"/>
              <a:ea typeface="+mj-ea"/>
            </a:rPr>
            <a:t>프로젝트를 통해 본인이 모델을 선정하고 수치를 개선하기 위한 방안을 찾는 과정에서 부족한 점을 많이 느낌</a:t>
          </a:r>
        </a:p>
      </dsp:txBody>
      <dsp:txXfrm rot="-5400000">
        <a:off x="1603078" y="4280295"/>
        <a:ext cx="7027060" cy="1343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41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6F297-643C-CC33-DDBC-9F9FB7A02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846B94-9B94-70E1-8839-95303A05F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ECDC3-355A-88D6-31F4-DB5F52798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F0B4-A034-DC23-D4B8-0EE6D43FB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8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3897A-F0B1-EDFA-4738-A98FD8DE0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870C6-5875-3078-F582-FC01B44F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4A234-F229-C987-E291-F7D3BF18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521E-5DD7-BA1F-B6F9-5902B8C01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9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7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🧠 </a:t>
            </a:r>
            <a:r>
              <a:rPr lang="en-US" altLang="ko-KR" b="1" dirty="0"/>
              <a:t>1. LSTM (Long Short-Term Memory)</a:t>
            </a:r>
          </a:p>
          <a:p>
            <a:r>
              <a:rPr lang="ko-KR" altLang="en-US" b="1" dirty="0"/>
              <a:t>역할</a:t>
            </a:r>
            <a:r>
              <a:rPr lang="en-US" altLang="ko-KR" b="1" dirty="0"/>
              <a:t>:</a:t>
            </a:r>
            <a:r>
              <a:rPr lang="ko-KR" altLang="en-US" dirty="0"/>
              <a:t> 문장 속 단어들의 </a:t>
            </a:r>
            <a:r>
              <a:rPr lang="ko-KR" altLang="en-US" b="1" dirty="0"/>
              <a:t>순서와 문맥</a:t>
            </a:r>
            <a:r>
              <a:rPr lang="en-US" altLang="ko-KR" b="1" dirty="0"/>
              <a:t>(</a:t>
            </a:r>
            <a:r>
              <a:rPr lang="ko-KR" altLang="en-US" b="1" dirty="0"/>
              <a:t>의존 관계</a:t>
            </a:r>
            <a:r>
              <a:rPr lang="en-US" altLang="ko-KR" b="1" dirty="0"/>
              <a:t>)</a:t>
            </a:r>
            <a:r>
              <a:rPr lang="ko-KR" altLang="en-US" dirty="0"/>
              <a:t> 을 학습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보다 </a:t>
            </a:r>
            <a:r>
              <a:rPr lang="ko-KR" altLang="en-US" b="1" dirty="0"/>
              <a:t>장기 의존성 문제</a:t>
            </a:r>
            <a:r>
              <a:rPr lang="en-US" altLang="ko-KR" b="1" dirty="0"/>
              <a:t>(Long-term dependency)</a:t>
            </a:r>
            <a:r>
              <a:rPr lang="ko-KR" altLang="en-US" dirty="0"/>
              <a:t> 를 잘 처리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그는 어제 </a:t>
            </a:r>
            <a:r>
              <a:rPr lang="ko-KR" altLang="en-US" b="1" dirty="0"/>
              <a:t>은행</a:t>
            </a:r>
            <a:r>
              <a:rPr lang="ko-KR" altLang="en-US" dirty="0"/>
              <a:t>에 갔다</a:t>
            </a:r>
            <a:r>
              <a:rPr lang="en-US" altLang="ko-KR" dirty="0"/>
              <a:t>.” → “</a:t>
            </a:r>
            <a:r>
              <a:rPr lang="ko-KR" altLang="en-US" dirty="0" err="1"/>
              <a:t>은행”이</a:t>
            </a:r>
            <a:r>
              <a:rPr lang="ko-KR" altLang="en-US" dirty="0"/>
              <a:t> “물가의 </a:t>
            </a:r>
            <a:r>
              <a:rPr lang="ko-KR" altLang="en-US" dirty="0" err="1"/>
              <a:t>둑”이</a:t>
            </a:r>
            <a:r>
              <a:rPr lang="ko-KR" altLang="en-US" dirty="0"/>
              <a:t> 아닌 “</a:t>
            </a:r>
            <a:r>
              <a:rPr lang="ko-KR" altLang="en-US" dirty="0" err="1"/>
              <a:t>금융기관”임을</a:t>
            </a:r>
            <a:r>
              <a:rPr lang="ko-KR" altLang="en-US" dirty="0"/>
              <a:t> 앞 문맥으로 이해</a:t>
            </a:r>
          </a:p>
          <a:p>
            <a:r>
              <a:rPr lang="ko-KR" altLang="en-US" dirty="0"/>
              <a:t>👉 즉</a:t>
            </a:r>
            <a:r>
              <a:rPr lang="en-US" altLang="ko-KR" dirty="0"/>
              <a:t>, LSTM</a:t>
            </a:r>
            <a:r>
              <a:rPr lang="ko-KR" altLang="en-US" dirty="0"/>
              <a:t>은 “문장의 </a:t>
            </a:r>
            <a:r>
              <a:rPr lang="ko-KR" altLang="en-US" dirty="0" err="1"/>
              <a:t>흐름”을</a:t>
            </a:r>
            <a:r>
              <a:rPr lang="ko-KR" altLang="en-US" dirty="0"/>
              <a:t> 파악하는 데 유리</a:t>
            </a:r>
          </a:p>
          <a:p>
            <a:r>
              <a:rPr lang="ko-KR" altLang="en-US" b="1" dirty="0"/>
              <a:t>🧩 </a:t>
            </a:r>
            <a:r>
              <a:rPr lang="en-US" altLang="ko-KR" b="1" dirty="0"/>
              <a:t>2. CNN (Convolutional Neural Network)</a:t>
            </a:r>
          </a:p>
          <a:p>
            <a:r>
              <a:rPr lang="ko-KR" altLang="en-US" b="1" dirty="0"/>
              <a:t>역할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이 만든 시퀀스 특징에서 </a:t>
            </a:r>
            <a:r>
              <a:rPr lang="ko-KR" altLang="en-US" b="1" dirty="0"/>
              <a:t>국소 패턴</a:t>
            </a:r>
            <a:r>
              <a:rPr lang="en-US" altLang="ko-KR" b="1" dirty="0"/>
              <a:t>(feature)</a:t>
            </a:r>
            <a:r>
              <a:rPr lang="ko-KR" altLang="en-US" dirty="0"/>
              <a:t> 을 감지</a:t>
            </a:r>
          </a:p>
          <a:p>
            <a:r>
              <a:rPr lang="ko-KR" altLang="en-US" b="1" dirty="0"/>
              <a:t>예</a:t>
            </a:r>
            <a:r>
              <a:rPr lang="en-US" altLang="ko-KR" b="1" dirty="0"/>
              <a:t>:</a:t>
            </a:r>
            <a:r>
              <a:rPr lang="ko-KR" altLang="en-US" dirty="0"/>
              <a:t> “가짜 </a:t>
            </a:r>
            <a:r>
              <a:rPr lang="ko-KR" altLang="en-US" dirty="0" err="1"/>
              <a:t>뉴스”처럼</a:t>
            </a:r>
            <a:r>
              <a:rPr lang="ko-KR" altLang="en-US" dirty="0"/>
              <a:t> 특정 단어 조합이나 문장 패턴을 찾아냄</a:t>
            </a:r>
          </a:p>
          <a:p>
            <a:r>
              <a:rPr lang="ko-KR" altLang="en-US" dirty="0"/>
              <a:t>필터 크기</a:t>
            </a:r>
            <a:r>
              <a:rPr lang="en-US" altLang="ko-KR" dirty="0"/>
              <a:t>(3, 4, 5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달리하면</a:t>
            </a:r>
            <a:r>
              <a:rPr lang="en-US" altLang="ko-KR" dirty="0"/>
              <a:t>, </a:t>
            </a:r>
            <a:r>
              <a:rPr lang="en-US" altLang="ko-KR" b="1" dirty="0"/>
              <a:t>n-gram </a:t>
            </a:r>
            <a:r>
              <a:rPr lang="ko-KR" altLang="en-US" b="1" dirty="0"/>
              <a:t>패턴</a:t>
            </a:r>
            <a:r>
              <a:rPr lang="en-US" altLang="ko-KR" dirty="0"/>
              <a:t>(3</a:t>
            </a:r>
            <a:r>
              <a:rPr lang="ko-KR" altLang="en-US" dirty="0"/>
              <a:t>단어</a:t>
            </a:r>
            <a:r>
              <a:rPr lang="en-US" altLang="ko-KR" dirty="0"/>
              <a:t>, 4</a:t>
            </a:r>
            <a:r>
              <a:rPr lang="ko-KR" altLang="en-US" dirty="0"/>
              <a:t>단어 등</a:t>
            </a:r>
            <a:r>
              <a:rPr lang="en-US" altLang="ko-KR" dirty="0"/>
              <a:t>)</a:t>
            </a:r>
            <a:r>
              <a:rPr lang="ko-KR" altLang="en-US" dirty="0"/>
              <a:t>을 동시에 탐지 가능</a:t>
            </a:r>
          </a:p>
          <a:p>
            <a:r>
              <a:rPr lang="ko-KR" altLang="en-US" dirty="0"/>
              <a:t>👉 </a:t>
            </a:r>
            <a:r>
              <a:rPr lang="en-US" altLang="ko-KR" dirty="0"/>
              <a:t>CNN</a:t>
            </a:r>
            <a:r>
              <a:rPr lang="ko-KR" altLang="en-US" dirty="0"/>
              <a:t>은 “중요한 구문이나 키워드 </a:t>
            </a:r>
            <a:r>
              <a:rPr lang="ko-KR" altLang="en-US" dirty="0" err="1"/>
              <a:t>패턴”을</a:t>
            </a:r>
            <a:r>
              <a:rPr lang="ko-KR" altLang="en-US" dirty="0"/>
              <a:t> 잡는 데 유리</a:t>
            </a:r>
            <a:endParaRPr lang="en-US" altLang="ko-KR" dirty="0"/>
          </a:p>
          <a:p>
            <a:r>
              <a:rPr lang="ko-KR" altLang="en-US" b="1" dirty="0"/>
              <a:t>⚙️ </a:t>
            </a:r>
            <a:r>
              <a:rPr lang="en-US" altLang="ko-KR" b="1" dirty="0"/>
              <a:t>3. </a:t>
            </a:r>
            <a:r>
              <a:rPr lang="ko-KR" altLang="en-US" b="1" dirty="0"/>
              <a:t>결합 로직</a:t>
            </a:r>
          </a:p>
          <a:p>
            <a:r>
              <a:rPr lang="en-US" altLang="ko-KR" b="1" dirty="0"/>
              <a:t>Embedding Layer:</a:t>
            </a:r>
            <a:r>
              <a:rPr lang="ko-KR" altLang="en-US" dirty="0"/>
              <a:t> 각 단어를 벡터로 변환 </a:t>
            </a:r>
            <a:r>
              <a:rPr lang="en-US" altLang="ko-KR" dirty="0"/>
              <a:t>(Word2Vec, </a:t>
            </a:r>
            <a:r>
              <a:rPr lang="en-US" altLang="ko-KR" dirty="0" err="1"/>
              <a:t>FastText</a:t>
            </a:r>
            <a:r>
              <a:rPr lang="en-US" altLang="ko-KR" dirty="0"/>
              <a:t>, etc.)</a:t>
            </a:r>
          </a:p>
          <a:p>
            <a:r>
              <a:rPr lang="en-US" altLang="ko-KR" b="1" dirty="0" err="1"/>
              <a:t>BiLSTM</a:t>
            </a:r>
            <a:r>
              <a:rPr lang="en-US" altLang="ko-KR" b="1" dirty="0"/>
              <a:t> Layer:</a:t>
            </a:r>
            <a:r>
              <a:rPr lang="ko-KR" altLang="en-US" dirty="0"/>
              <a:t> 양방향으로 문맥 학습 </a:t>
            </a:r>
            <a:r>
              <a:rPr lang="en-US" altLang="ko-KR" dirty="0"/>
              <a:t>(</a:t>
            </a:r>
            <a:r>
              <a:rPr lang="ko-KR" altLang="en-US" dirty="0"/>
              <a:t>앞뒤 문맥 모두 고려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CNN Layers:</a:t>
            </a:r>
            <a:r>
              <a:rPr lang="ko-KR" altLang="en-US" dirty="0"/>
              <a:t> 서로 다른 필터 크기로 패턴 탐지 </a:t>
            </a:r>
            <a:r>
              <a:rPr lang="en-US" altLang="ko-KR" dirty="0"/>
              <a:t>(3, 4, 5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Pooling + Concatenate:</a:t>
            </a:r>
            <a:r>
              <a:rPr lang="ko-KR" altLang="en-US" dirty="0"/>
              <a:t> 각 </a:t>
            </a:r>
            <a:r>
              <a:rPr lang="en-US" altLang="ko-KR" dirty="0"/>
              <a:t>CNN </a:t>
            </a:r>
            <a:r>
              <a:rPr lang="ko-KR" altLang="en-US" dirty="0"/>
              <a:t>출력의 최대값을 뽑아 연결</a:t>
            </a:r>
          </a:p>
          <a:p>
            <a:r>
              <a:rPr lang="en-US" altLang="ko-KR" b="1" dirty="0"/>
              <a:t>Dense Layer:</a:t>
            </a:r>
            <a:r>
              <a:rPr lang="ko-KR" altLang="en-US" dirty="0"/>
              <a:t> 학습된 특징들을 종합해 최종 분류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가짜 </a:t>
            </a:r>
            <a:r>
              <a:rPr lang="en-US" altLang="ko-KR" dirty="0"/>
              <a:t>vs </a:t>
            </a:r>
            <a:r>
              <a:rPr lang="ko-KR" altLang="en-US" dirty="0"/>
              <a:t>진짜 뉴스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💡 </a:t>
            </a:r>
            <a:r>
              <a:rPr lang="en-US" altLang="ko-KR" b="1" dirty="0"/>
              <a:t>4. </a:t>
            </a:r>
            <a:r>
              <a:rPr lang="ko-KR" altLang="en-US" b="1" dirty="0"/>
              <a:t>장점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이 문맥을</a:t>
            </a:r>
            <a:r>
              <a:rPr lang="en-US" altLang="ko-KR" dirty="0"/>
              <a:t>, CNN</a:t>
            </a:r>
            <a:r>
              <a:rPr lang="ko-KR" altLang="en-US" dirty="0"/>
              <a:t>이 패턴을 잡아 </a:t>
            </a:r>
            <a:r>
              <a:rPr lang="ko-KR" altLang="en-US" b="1" dirty="0"/>
              <a:t>상호 보완적 구조</a:t>
            </a:r>
            <a:endParaRPr lang="ko-KR" altLang="en-US" dirty="0"/>
          </a:p>
          <a:p>
            <a:r>
              <a:rPr lang="ko-KR" altLang="en-US" dirty="0"/>
              <a:t>텍스트 분류</a:t>
            </a:r>
            <a:r>
              <a:rPr lang="en-US" altLang="ko-KR" dirty="0"/>
              <a:t>, </a:t>
            </a:r>
            <a:r>
              <a:rPr lang="ko-KR" altLang="en-US" dirty="0"/>
              <a:t>감성 분석</a:t>
            </a:r>
            <a:r>
              <a:rPr lang="en-US" altLang="ko-KR" dirty="0"/>
              <a:t>, </a:t>
            </a:r>
            <a:r>
              <a:rPr lang="ko-KR" altLang="en-US" dirty="0"/>
              <a:t>뉴스 주제 분류 등에서 </a:t>
            </a:r>
            <a:r>
              <a:rPr lang="ko-KR" altLang="en-US" b="1" dirty="0"/>
              <a:t>높은 정확도</a:t>
            </a:r>
            <a:r>
              <a:rPr lang="ko-KR" altLang="en-US" dirty="0"/>
              <a:t> 달성 가능</a:t>
            </a:r>
          </a:p>
          <a:p>
            <a:r>
              <a:rPr lang="ko-KR" altLang="en-US" dirty="0"/>
              <a:t>단순 </a:t>
            </a:r>
            <a:r>
              <a:rPr lang="en-US" altLang="ko-KR" dirty="0"/>
              <a:t>CNN</a:t>
            </a:r>
            <a:r>
              <a:rPr lang="ko-KR" altLang="en-US" dirty="0"/>
              <a:t>보다 문맥 이해력이 높고</a:t>
            </a:r>
            <a:r>
              <a:rPr lang="en-US" altLang="ko-KR" dirty="0"/>
              <a:t>, </a:t>
            </a:r>
            <a:r>
              <a:rPr lang="ko-KR" altLang="en-US" dirty="0"/>
              <a:t>단순 </a:t>
            </a:r>
            <a:r>
              <a:rPr lang="en-US" altLang="ko-KR" dirty="0"/>
              <a:t>LSTM</a:t>
            </a:r>
            <a:r>
              <a:rPr lang="ko-KR" altLang="en-US" dirty="0"/>
              <a:t>보다 훈련 효율이 좋음</a:t>
            </a:r>
          </a:p>
          <a:p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B8F88-8E51-C0E0-5EF7-620F8B7D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41D2B-DFEC-E595-86D8-6E3FF09F6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FA671-295D-D734-7AAC-6FEADFB12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DD1B3-6226-3AA7-AB18-F10E321E7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2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632C9-796D-FB30-2243-9530D5EC7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C5CAC-4CEB-A489-16FD-A85A4EEA3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8C129-98A5-F872-936C-E6DCF0593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0F149-3BA5-E569-C523-B092DF1BA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73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3B6A4-37C2-05DB-D3DD-09E82921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C2FE2-93E2-97FC-C11D-DF09D2E29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C68A3-53B4-0DBF-97D8-3BE1A3888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85693-95E7-599C-D0D8-E3AEE4852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3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31092"/>
            <a:ext cx="5632490" cy="154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altLang="ko-KR" sz="4400" b="1" dirty="0" err="1">
                <a:solidFill>
                  <a:srgbClr val="2B3541"/>
                </a:solidFill>
                <a:latin typeface="+mj-ea"/>
                <a:cs typeface="Funnel Sans" pitchFamily="34" charset="-120"/>
              </a:rPr>
              <a:t>뉴스</a:t>
            </a:r>
            <a:r>
              <a:rPr lang="en-US" altLang="ko-KR" sz="4400" b="1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 </a:t>
            </a:r>
            <a:r>
              <a:rPr lang="en-US" altLang="ko-KR" sz="4400" b="1" dirty="0" err="1">
                <a:solidFill>
                  <a:srgbClr val="2B3541"/>
                </a:solidFill>
                <a:latin typeface="+mj-ea"/>
                <a:cs typeface="Funnel Sans" pitchFamily="34" charset="-120"/>
              </a:rPr>
              <a:t>데이터</a:t>
            </a:r>
            <a:r>
              <a:rPr lang="en-US" altLang="ko-KR" sz="4400" b="1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 </a:t>
            </a:r>
            <a:r>
              <a:rPr lang="en-US" altLang="ko-KR" sz="4400" b="1" dirty="0" err="1">
                <a:solidFill>
                  <a:srgbClr val="2B3541"/>
                </a:solidFill>
                <a:latin typeface="+mj-ea"/>
                <a:cs typeface="Funnel Sans" pitchFamily="34" charset="-120"/>
              </a:rPr>
              <a:t>학습을</a:t>
            </a:r>
            <a:r>
              <a:rPr lang="en-US" altLang="ko-KR" sz="4400" b="1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 </a:t>
            </a:r>
            <a:r>
              <a:rPr lang="en-US" altLang="ko-KR" sz="4400" b="1" dirty="0" err="1">
                <a:solidFill>
                  <a:srgbClr val="2B3541"/>
                </a:solidFill>
                <a:latin typeface="+mj-ea"/>
                <a:cs typeface="Funnel Sans" pitchFamily="34" charset="-120"/>
              </a:rPr>
              <a:t>통한</a:t>
            </a:r>
            <a:r>
              <a:rPr lang="en-US" altLang="ko-KR" sz="4400" b="1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 </a:t>
            </a:r>
          </a:p>
          <a:p>
            <a:pPr>
              <a:lnSpc>
                <a:spcPts val="3000"/>
              </a:lnSpc>
            </a:pPr>
            <a:endParaRPr lang="en-US" altLang="ko-KR" sz="4400" b="1" dirty="0">
              <a:solidFill>
                <a:srgbClr val="2B3541"/>
              </a:solidFill>
              <a:latin typeface="+mj-ea"/>
              <a:cs typeface="Funnel Sans" pitchFamily="34" charset="-120"/>
            </a:endParaRPr>
          </a:p>
          <a:p>
            <a:pPr>
              <a:lnSpc>
                <a:spcPts val="3000"/>
              </a:lnSpc>
            </a:pPr>
            <a:r>
              <a:rPr lang="en-US" altLang="ko-KR" sz="4400" b="1" dirty="0" err="1">
                <a:solidFill>
                  <a:srgbClr val="2B3541"/>
                </a:solidFill>
                <a:latin typeface="+mj-ea"/>
                <a:cs typeface="Funnel Sans" pitchFamily="34" charset="-120"/>
              </a:rPr>
              <a:t>가짜</a:t>
            </a:r>
            <a:r>
              <a:rPr lang="en-US" altLang="ko-KR" sz="4400" b="1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 </a:t>
            </a:r>
            <a:r>
              <a:rPr lang="en-US" altLang="ko-KR" sz="4400" b="1" dirty="0" err="1">
                <a:solidFill>
                  <a:srgbClr val="2B3541"/>
                </a:solidFill>
                <a:latin typeface="+mj-ea"/>
                <a:cs typeface="Funnel Sans" pitchFamily="34" charset="-120"/>
              </a:rPr>
              <a:t>뉴스</a:t>
            </a:r>
            <a:r>
              <a:rPr lang="en-US" altLang="ko-KR" sz="4400" b="1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 </a:t>
            </a:r>
            <a:r>
              <a:rPr lang="en-US" altLang="ko-KR" sz="4400" b="1" dirty="0" err="1">
                <a:solidFill>
                  <a:srgbClr val="2B3541"/>
                </a:solidFill>
                <a:latin typeface="+mj-ea"/>
                <a:cs typeface="Funnel Sans" pitchFamily="34" charset="-120"/>
              </a:rPr>
              <a:t>분류</a:t>
            </a:r>
            <a:endParaRPr lang="en-US" altLang="ko-KR" sz="4400" b="1" dirty="0">
              <a:latin typeface="+mj-ea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2E496E-A780-E658-8C44-19E9A64EE79F}"/>
              </a:ext>
            </a:extLst>
          </p:cNvPr>
          <p:cNvSpPr/>
          <p:nvPr/>
        </p:nvSpPr>
        <p:spPr>
          <a:xfrm>
            <a:off x="837723" y="5844908"/>
            <a:ext cx="22846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j-ea"/>
                <a:ea typeface="+mj-ea"/>
              </a:rPr>
              <a:t>Team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</a:rPr>
              <a:t>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</a:rPr>
              <a:t>1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</a:rPr>
              <a:t>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</a:rPr>
              <a:t>: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</a:rPr>
              <a:t>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</a:rPr>
              <a:t>Whiplash</a:t>
            </a:r>
            <a:endParaRPr lang="en-US" sz="1850" dirty="0">
              <a:latin typeface="+mj-ea"/>
              <a:ea typeface="+mj-ea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4CA064F-7781-A6DB-751A-E062BC4F6D77}"/>
              </a:ext>
            </a:extLst>
          </p:cNvPr>
          <p:cNvSpPr/>
          <p:nvPr/>
        </p:nvSpPr>
        <p:spPr>
          <a:xfrm>
            <a:off x="443716" y="414264"/>
            <a:ext cx="26786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2025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년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11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월 </a:t>
            </a:r>
            <a:r>
              <a:rPr lang="en-US" altLang="ko-KR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14</a:t>
            </a:r>
            <a:r>
              <a:rPr lang="ko-KR" altLang="en-US" sz="185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일</a:t>
            </a:r>
            <a:endParaRPr lang="en-US" sz="18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89" y="424703"/>
            <a:ext cx="7822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+mj-ea"/>
                <a:ea typeface="+mj-ea"/>
                <a:cs typeface="Bitter Medium" pitchFamily="34" charset="-120"/>
              </a:rPr>
              <a:t>주요 연구 결과: 모델 성능 비교</a:t>
            </a:r>
            <a:endParaRPr lang="en-US" sz="4450" dirty="0">
              <a:latin typeface="+mj-ea"/>
              <a:ea typeface="+mj-ea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423844" y="7048266"/>
            <a:ext cx="10018187" cy="581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2B2E3C"/>
                </a:solidFill>
                <a:latin typeface="+mn-ea"/>
                <a:cs typeface="Open Sans" pitchFamily="34" charset="-120"/>
              </a:rPr>
              <a:t>SRoBERTa 모델이 가장 높은 성능을 보였습니다.</a:t>
            </a:r>
            <a:endParaRPr lang="en-US" sz="3200" dirty="0">
              <a:latin typeface="+mn-ea"/>
            </a:endParaRPr>
          </a:p>
        </p:txBody>
      </p:sp>
      <p:graphicFrame>
        <p:nvGraphicFramePr>
          <p:cNvPr id="23" name="다이어그램 22">
            <a:extLst>
              <a:ext uri="{FF2B5EF4-FFF2-40B4-BE49-F238E27FC236}">
                <a16:creationId xmlns:a16="http://schemas.microsoft.com/office/drawing/2014/main" id="{9684E57D-3833-8993-AD69-3B5BBEAC21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521658"/>
              </p:ext>
            </p:extLst>
          </p:nvPr>
        </p:nvGraphicFramePr>
        <p:xfrm>
          <a:off x="3497179" y="975458"/>
          <a:ext cx="10266947" cy="6030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7B35345-6401-B2C9-5E17-A58C5DF3ADB8}"/>
              </a:ext>
            </a:extLst>
          </p:cNvPr>
          <p:cNvSpPr/>
          <p:nvPr/>
        </p:nvSpPr>
        <p:spPr>
          <a:xfrm>
            <a:off x="757989" y="3300225"/>
            <a:ext cx="2739190" cy="14437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 err="1">
                <a:solidFill>
                  <a:schemeClr val="tx1"/>
                </a:solidFill>
              </a:rPr>
              <a:t>Ａｃｃｕｒａｃｙ</a:t>
            </a:r>
            <a:endParaRPr lang="ko-KR" altLang="en-US" sz="23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D487598-DD0D-20BD-48E8-6A3113ADA437}"/>
              </a:ext>
            </a:extLst>
          </p:cNvPr>
          <p:cNvSpPr/>
          <p:nvPr/>
        </p:nvSpPr>
        <p:spPr>
          <a:xfrm>
            <a:off x="753978" y="5100952"/>
            <a:ext cx="2739190" cy="14437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tx1"/>
                </a:solidFill>
              </a:rPr>
              <a:t>ＡＵＲＯＣ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1BD93-BD16-61C5-44D3-516208301BD6}"/>
              </a:ext>
            </a:extLst>
          </p:cNvPr>
          <p:cNvSpPr txBox="1"/>
          <p:nvPr/>
        </p:nvSpPr>
        <p:spPr>
          <a:xfrm>
            <a:off x="565189" y="7883609"/>
            <a:ext cx="1164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AUROC (Area Under the Receiver Operating Characteristic curve) : </a:t>
            </a:r>
            <a:r>
              <a:rPr lang="ko-KR" altLang="en-US" sz="1200" dirty="0">
                <a:latin typeface="+mj-ea"/>
                <a:ea typeface="+mj-ea"/>
              </a:rPr>
              <a:t>이진 분류 성능 평가 지표</a:t>
            </a:r>
            <a:r>
              <a:rPr lang="en-US" altLang="ko-KR" sz="1200" dirty="0">
                <a:latin typeface="+mj-ea"/>
                <a:ea typeface="+mj-ea"/>
              </a:rPr>
              <a:t>. TPR(</a:t>
            </a:r>
            <a:r>
              <a:rPr lang="ko-KR" altLang="en-US" sz="1200" dirty="0">
                <a:latin typeface="+mj-ea"/>
                <a:ea typeface="+mj-ea"/>
              </a:rPr>
              <a:t>민감도</a:t>
            </a:r>
            <a:r>
              <a:rPr lang="en-US" altLang="ko-KR" sz="1200" dirty="0">
                <a:latin typeface="+mj-ea"/>
                <a:ea typeface="+mj-ea"/>
              </a:rPr>
              <a:t>) vs FPR(</a:t>
            </a:r>
            <a:r>
              <a:rPr lang="ko-KR" altLang="en-US" sz="1200" dirty="0" err="1">
                <a:latin typeface="+mj-ea"/>
                <a:ea typeface="+mj-ea"/>
              </a:rPr>
              <a:t>위양성률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r>
              <a:rPr lang="ko-KR" altLang="en-US" sz="1200" dirty="0">
                <a:latin typeface="+mj-ea"/>
                <a:ea typeface="+mj-ea"/>
              </a:rPr>
              <a:t>의 곡선 아래 면적</a:t>
            </a:r>
            <a:r>
              <a:rPr lang="en-US" altLang="ko-KR" sz="1200" dirty="0">
                <a:latin typeface="+mj-ea"/>
                <a:ea typeface="+mj-ea"/>
              </a:rPr>
              <a:t>  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509" y="414400"/>
            <a:ext cx="1814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결론</a:t>
            </a:r>
            <a:endParaRPr lang="en-US" sz="4450" dirty="0"/>
          </a:p>
        </p:txBody>
      </p:sp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3449AE46-CC57-28C4-C6B4-0AB659F81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4912120"/>
              </p:ext>
            </p:extLst>
          </p:nvPr>
        </p:nvGraphicFramePr>
        <p:xfrm>
          <a:off x="5486399" y="1227220"/>
          <a:ext cx="8602579" cy="649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AE21-7095-1DDE-5DA3-D761D6D23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91477C-EC4F-0280-66F9-86D18369F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D98E76-73E5-08FA-B54F-B2DD269ECAE2}"/>
              </a:ext>
            </a:extLst>
          </p:cNvPr>
          <p:cNvSpPr/>
          <p:nvPr/>
        </p:nvSpPr>
        <p:spPr>
          <a:xfrm>
            <a:off x="6267509" y="414400"/>
            <a:ext cx="1814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/>
              <a:t>개발 후기</a:t>
            </a:r>
            <a:endParaRPr lang="en-US" sz="4450" dirty="0"/>
          </a:p>
        </p:txBody>
      </p:sp>
      <p:graphicFrame>
        <p:nvGraphicFramePr>
          <p:cNvPr id="20" name="다이어그램 19">
            <a:extLst>
              <a:ext uri="{FF2B5EF4-FFF2-40B4-BE49-F238E27FC236}">
                <a16:creationId xmlns:a16="http://schemas.microsoft.com/office/drawing/2014/main" id="{3D36A1F6-7AE1-F04F-B50A-DBD36F5E1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941768"/>
              </p:ext>
            </p:extLst>
          </p:nvPr>
        </p:nvGraphicFramePr>
        <p:xfrm>
          <a:off x="5486400" y="1501274"/>
          <a:ext cx="8702842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394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F4851-4A55-BC01-CE20-910F3358D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E781FD3-4F3A-6E2B-F208-45D70225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E57581-E0A1-0481-0731-18C147123F7D}"/>
              </a:ext>
            </a:extLst>
          </p:cNvPr>
          <p:cNvSpPr txBox="1"/>
          <p:nvPr/>
        </p:nvSpPr>
        <p:spPr>
          <a:xfrm>
            <a:off x="7218947" y="3514635"/>
            <a:ext cx="3605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latin typeface="+mj-ea"/>
                <a:ea typeface="+mj-ea"/>
              </a:rPr>
              <a:t>Ｑ</a:t>
            </a:r>
            <a:r>
              <a:rPr lang="ko-KR" altLang="en-US" sz="7200" dirty="0">
                <a:latin typeface="+mj-ea"/>
                <a:ea typeface="+mj-ea"/>
              </a:rPr>
              <a:t> ＆ </a:t>
            </a:r>
            <a:r>
              <a:rPr lang="ko-KR" altLang="en-US" sz="7200" dirty="0" err="1">
                <a:latin typeface="+mj-ea"/>
                <a:ea typeface="+mj-ea"/>
              </a:rPr>
              <a:t>Ａ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607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0180216_104650">
            <a:extLst>
              <a:ext uri="{FF2B5EF4-FFF2-40B4-BE49-F238E27FC236}">
                <a16:creationId xmlns:a16="http://schemas.microsoft.com/office/drawing/2014/main" id="{F5C8CD8D-7E3F-BF21-A8D8-BE66858B23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17AAAC-6C30-467E-DBD1-1ADDBD3522C0}"/>
              </a:ext>
            </a:extLst>
          </p:cNvPr>
          <p:cNvSpPr txBox="1"/>
          <p:nvPr/>
        </p:nvSpPr>
        <p:spPr>
          <a:xfrm>
            <a:off x="8277726" y="2227257"/>
            <a:ext cx="50032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latin typeface="+mj-ea"/>
                <a:ea typeface="+mj-ea"/>
              </a:rPr>
              <a:t>감사합니다</a:t>
            </a:r>
            <a:r>
              <a:rPr lang="en-US" altLang="ko-KR" sz="7200" dirty="0">
                <a:latin typeface="+mj-ea"/>
                <a:ea typeface="+mj-ea"/>
              </a:rPr>
              <a:t>.</a:t>
            </a:r>
            <a:endParaRPr lang="ko-KR" altLang="en-US" sz="7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249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229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가짜 뉴스의 심각성</a:t>
            </a:r>
            <a:endParaRPr lang="en-US" sz="4000" dirty="0">
              <a:latin typeface="+mn-e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4785955"/>
            <a:ext cx="4158734" cy="2712839"/>
          </a:xfrm>
          <a:prstGeom prst="roundRect">
            <a:avLst>
              <a:gd name="adj" fmla="val 3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084659" y="50328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065" y="5230297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465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정의</a:t>
            </a:r>
            <a:endParaRPr lang="en-US" sz="2200" dirty="0">
              <a:latin typeface="+mn-ea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84659" y="6485811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상업적/정치적 의도를 가진 거짓 정보 또는 의도적 잘못된 정보.</a:t>
            </a:r>
            <a:endParaRPr lang="en-US" sz="1850" dirty="0">
              <a:latin typeface="+mn-ea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235773" y="4785955"/>
            <a:ext cx="4158734" cy="2712839"/>
          </a:xfrm>
          <a:prstGeom prst="roundRect">
            <a:avLst>
              <a:gd name="adj" fmla="val 3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482709" y="50328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0115" y="5230297"/>
            <a:ext cx="323136" cy="3231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8270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경제적 피해</a:t>
            </a:r>
            <a:endParaRPr lang="en-US" sz="2200" dirty="0">
              <a:latin typeface="+mn-ea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482709" y="6485811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실제 기사 중 1%가 가짜 뉴스로 유포될 경우 30조 900억 원 피해 추정.</a:t>
            </a:r>
            <a:endParaRPr lang="en-US" sz="1850" dirty="0">
              <a:latin typeface="+mn-ea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9633823" y="4785955"/>
            <a:ext cx="4158853" cy="2712839"/>
          </a:xfrm>
          <a:prstGeom prst="roundRect">
            <a:avLst>
              <a:gd name="adj" fmla="val 370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9880759" y="50328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371A5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8164" y="5230297"/>
            <a:ext cx="323136" cy="3231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80759" y="59902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대응 노력</a:t>
            </a:r>
            <a:endParaRPr lang="en-US" sz="2200" dirty="0">
              <a:latin typeface="+mn-ea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9880759" y="6485811"/>
            <a:ext cx="366498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방송통신위원회, 가짜뉴스 신고 창구 및 패스트트랙 추진.</a:t>
            </a:r>
            <a:endParaRPr lang="en-US" sz="185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344" y="562756"/>
            <a:ext cx="4456509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n-ea"/>
              </a:rPr>
              <a:t>기존 시스템의 한계 및 </a:t>
            </a:r>
            <a:r>
              <a:rPr lang="en-US" sz="4000" dirty="0" err="1">
                <a:solidFill>
                  <a:srgbClr val="051D3A"/>
                </a:solidFill>
                <a:latin typeface="+mn-ea"/>
              </a:rPr>
              <a:t>연구</a:t>
            </a:r>
            <a:r>
              <a:rPr lang="en-US" sz="4000" dirty="0">
                <a:solidFill>
                  <a:srgbClr val="051D3A"/>
                </a:solidFill>
                <a:latin typeface="+mn-ea"/>
              </a:rPr>
              <a:t> </a:t>
            </a:r>
            <a:r>
              <a:rPr lang="en-US" sz="4000" dirty="0" err="1">
                <a:solidFill>
                  <a:srgbClr val="051D3A"/>
                </a:solidFill>
                <a:latin typeface="+mn-ea"/>
              </a:rPr>
              <a:t>목표</a:t>
            </a:r>
            <a:endParaRPr lang="en-US" sz="4000" dirty="0">
              <a:solidFill>
                <a:srgbClr val="051D3A"/>
              </a:solidFill>
              <a:latin typeface="+mn-ea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97961" y="1508166"/>
            <a:ext cx="1919171" cy="37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본 연구의 목표</a:t>
            </a:r>
            <a:endParaRPr lang="en-US" sz="2400" b="1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97961" y="2029073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인공지능 모델을 활용하여 가짜 뉴스 탐지 및 분류</a:t>
            </a: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.</a:t>
            </a:r>
            <a:endParaRPr lang="en-US" sz="1500" dirty="0">
              <a:latin typeface="+mn-ea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97961" y="2387928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Word2Vec, </a:t>
            </a:r>
            <a:r>
              <a:rPr lang="en-US" sz="1500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Fast</a:t>
            </a:r>
            <a:r>
              <a:rPr lang="en-US" altLang="ko-KR" sz="1500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T</a:t>
            </a:r>
            <a:r>
              <a:rPr lang="en-US" sz="1500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ext</a:t>
            </a: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, SRoBERTa 모델 성능 비교 분석.</a:t>
            </a:r>
            <a:endParaRPr lang="en-US" sz="1500" dirty="0">
              <a:latin typeface="+mn-ea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97961" y="2667844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임무1: 기사 제목과 본문 부정합 여부 판별.</a:t>
            </a:r>
            <a:endParaRPr lang="en-US" sz="1500" dirty="0">
              <a:latin typeface="+mn-ea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497961" y="2897516"/>
            <a:ext cx="6637615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임무2: 뉴스 본문 중 맥락에 관계없는 내용 판별.</a:t>
            </a:r>
            <a:endParaRPr lang="en-US" sz="1500" dirty="0">
              <a:latin typeface="+mn-ea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961" y="3481681"/>
            <a:ext cx="6637615" cy="4246234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B39229BA-CB4C-0F59-F3C6-5655577799A1}"/>
              </a:ext>
            </a:extLst>
          </p:cNvPr>
          <p:cNvSpPr/>
          <p:nvPr/>
        </p:nvSpPr>
        <p:spPr>
          <a:xfrm>
            <a:off x="502444" y="2142513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Libre Baskerville Light" pitchFamily="34" charset="-120"/>
              </a:rPr>
              <a:t>01</a:t>
            </a:r>
            <a:endParaRPr lang="en-US" sz="1500" dirty="0">
              <a:latin typeface="+mn-ea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02C73E06-3BBD-57EE-C0E2-0CD628D1A2C8}"/>
              </a:ext>
            </a:extLst>
          </p:cNvPr>
          <p:cNvSpPr/>
          <p:nvPr/>
        </p:nvSpPr>
        <p:spPr>
          <a:xfrm>
            <a:off x="502444" y="2513342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495A"/>
                </a:solidFill>
                <a:latin typeface="+mn-ea"/>
                <a:cs typeface="Libre Baskerville" pitchFamily="34" charset="-120"/>
              </a:rPr>
              <a:t>신고 접수</a:t>
            </a:r>
            <a:endParaRPr lang="en-US" sz="1850" b="1" dirty="0">
              <a:latin typeface="+mn-ea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D83B19AE-9F43-0E91-D373-C4EF8BBC2855}"/>
              </a:ext>
            </a:extLst>
          </p:cNvPr>
          <p:cNvSpPr/>
          <p:nvPr/>
        </p:nvSpPr>
        <p:spPr>
          <a:xfrm>
            <a:off x="502444" y="3350312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Libre Baskerville Light" pitchFamily="34" charset="-120"/>
              </a:rPr>
              <a:t>02</a:t>
            </a:r>
            <a:endParaRPr lang="en-US" sz="1500" dirty="0">
              <a:latin typeface="+mn-ea"/>
            </a:endParaRPr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4FFA5AA5-2EA8-404F-7328-259F13CA956D}"/>
              </a:ext>
            </a:extLst>
          </p:cNvPr>
          <p:cNvSpPr/>
          <p:nvPr/>
        </p:nvSpPr>
        <p:spPr>
          <a:xfrm>
            <a:off x="502444" y="3721141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495A"/>
                </a:solidFill>
                <a:latin typeface="+mn-ea"/>
                <a:cs typeface="Libre Baskerville" pitchFamily="34" charset="-120"/>
              </a:rPr>
              <a:t>심의 진행</a:t>
            </a:r>
            <a:endParaRPr lang="en-US" sz="1850" b="1" dirty="0">
              <a:latin typeface="+mn-ea"/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69AF7C3A-3966-9467-A4E7-C19D0C262E7F}"/>
              </a:ext>
            </a:extLst>
          </p:cNvPr>
          <p:cNvSpPr/>
          <p:nvPr/>
        </p:nvSpPr>
        <p:spPr>
          <a:xfrm>
            <a:off x="502444" y="4641237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Libre Baskerville Light" pitchFamily="34" charset="-120"/>
              </a:rPr>
              <a:t>03</a:t>
            </a:r>
            <a:endParaRPr lang="en-US" sz="1500" dirty="0">
              <a:latin typeface="+mn-ea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F403D082-1E35-2297-DC5B-40730B2D6390}"/>
              </a:ext>
            </a:extLst>
          </p:cNvPr>
          <p:cNvSpPr/>
          <p:nvPr/>
        </p:nvSpPr>
        <p:spPr>
          <a:xfrm>
            <a:off x="502444" y="5023941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495A"/>
                </a:solidFill>
                <a:latin typeface="+mn-ea"/>
                <a:cs typeface="Libre Baskerville" pitchFamily="34" charset="-120"/>
              </a:rPr>
              <a:t>포털 공유</a:t>
            </a:r>
            <a:endParaRPr lang="en-US" sz="1850" b="1" dirty="0">
              <a:latin typeface="+mn-ea"/>
            </a:endParaRPr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01694CF4-91B2-39FC-A15E-C4EF01F16640}"/>
              </a:ext>
            </a:extLst>
          </p:cNvPr>
          <p:cNvSpPr/>
          <p:nvPr/>
        </p:nvSpPr>
        <p:spPr>
          <a:xfrm>
            <a:off x="502444" y="5896538"/>
            <a:ext cx="190619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Libre Baskerville Light" pitchFamily="34" charset="-120"/>
              </a:rPr>
              <a:t>04</a:t>
            </a:r>
            <a:endParaRPr lang="en-US" sz="1500" dirty="0">
              <a:latin typeface="+mn-ea"/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77A226C2-BBBD-D3EE-215B-F11F0E137B90}"/>
              </a:ext>
            </a:extLst>
          </p:cNvPr>
          <p:cNvSpPr/>
          <p:nvPr/>
        </p:nvSpPr>
        <p:spPr>
          <a:xfrm>
            <a:off x="474344" y="6290213"/>
            <a:ext cx="238339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9495A"/>
                </a:solidFill>
                <a:latin typeface="+mn-ea"/>
                <a:cs typeface="Libre Baskerville" pitchFamily="34" charset="-120"/>
              </a:rPr>
              <a:t>선제적 조치</a:t>
            </a:r>
            <a:endParaRPr lang="en-US" sz="1850" b="1" dirty="0">
              <a:latin typeface="+mn-ea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539C8EFD-1444-473A-FA49-740311D19944}"/>
              </a:ext>
            </a:extLst>
          </p:cNvPr>
          <p:cNvSpPr/>
          <p:nvPr/>
        </p:nvSpPr>
        <p:spPr>
          <a:xfrm>
            <a:off x="667346" y="2996787"/>
            <a:ext cx="6637616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가짜 뉴스 신고 창구를 통해 접수됩니다.</a:t>
            </a:r>
            <a:endParaRPr lang="en-US" sz="1500" dirty="0">
              <a:latin typeface="+mn-ea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35ABC969-6513-F538-AB69-D128CDBF553D}"/>
              </a:ext>
            </a:extLst>
          </p:cNvPr>
          <p:cNvSpPr/>
          <p:nvPr/>
        </p:nvSpPr>
        <p:spPr>
          <a:xfrm>
            <a:off x="667345" y="4192710"/>
            <a:ext cx="664785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신속 심의 및 후속 구제 조치가 이루어집니다.</a:t>
            </a:r>
            <a:endParaRPr lang="en-US" sz="1500" dirty="0">
              <a:latin typeface="+mn-ea"/>
            </a:endParaRP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90F17541-EDE6-7E14-0BC4-ACB8E5E871D4}"/>
              </a:ext>
            </a:extLst>
          </p:cNvPr>
          <p:cNvSpPr/>
          <p:nvPr/>
        </p:nvSpPr>
        <p:spPr>
          <a:xfrm>
            <a:off x="667345" y="5495511"/>
            <a:ext cx="664785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주요 포털 사업자에게 공유되어 조치를 요청합니다.</a:t>
            </a:r>
            <a:endParaRPr lang="en-US" sz="1500" dirty="0">
              <a:latin typeface="+mn-ea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A39A6631-8ACA-456A-EC0D-3CF37B448E55}"/>
              </a:ext>
            </a:extLst>
          </p:cNvPr>
          <p:cNvSpPr/>
          <p:nvPr/>
        </p:nvSpPr>
        <p:spPr>
          <a:xfrm>
            <a:off x="667345" y="6845815"/>
            <a:ext cx="663761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필요시 포털 사업자가 선제적 조치를 취합니다.</a:t>
            </a:r>
            <a:endParaRPr lang="en-US" sz="1500" dirty="0">
              <a:latin typeface="+mn-ea"/>
            </a:endParaRPr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FA79AF04-F869-750F-5CAE-0E3E380829C6}"/>
              </a:ext>
            </a:extLst>
          </p:cNvPr>
          <p:cNvSpPr/>
          <p:nvPr/>
        </p:nvSpPr>
        <p:spPr>
          <a:xfrm>
            <a:off x="474344" y="7498012"/>
            <a:ext cx="663761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현재 시스템은 수동적 신고 체계이며, 주관적 의견에 의존한다는 비판이 있습니다</a:t>
            </a:r>
            <a:r>
              <a:rPr lang="en-US" sz="1500" dirty="0">
                <a:solidFill>
                  <a:srgbClr val="49495A"/>
                </a:solidFill>
                <a:latin typeface="+mn-ea"/>
                <a:cs typeface="Open Sans" pitchFamily="34" charset="-120"/>
              </a:rPr>
              <a:t>.</a:t>
            </a:r>
            <a:endParaRPr lang="en-US" sz="1500" dirty="0">
              <a:latin typeface="+mn-ea"/>
            </a:endParaRPr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968D6E88-C106-134A-1526-D7D37B362B45}"/>
              </a:ext>
            </a:extLst>
          </p:cNvPr>
          <p:cNvSpPr/>
          <p:nvPr/>
        </p:nvSpPr>
        <p:spPr>
          <a:xfrm>
            <a:off x="494824" y="1232356"/>
            <a:ext cx="3524646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+mn-ea"/>
              </a:rPr>
              <a:t>현재 대응 </a:t>
            </a:r>
            <a:r>
              <a:rPr lang="en-US" sz="2400" dirty="0" err="1">
                <a:solidFill>
                  <a:srgbClr val="051D3A"/>
                </a:solidFill>
                <a:latin typeface="+mn-ea"/>
              </a:rPr>
              <a:t>시스템의</a:t>
            </a:r>
            <a:r>
              <a:rPr lang="en-US" sz="2400" dirty="0">
                <a:solidFill>
                  <a:srgbClr val="051D3A"/>
                </a:solidFill>
                <a:latin typeface="+mn-ea"/>
              </a:rPr>
              <a:t> </a:t>
            </a:r>
            <a:r>
              <a:rPr lang="en-US" sz="2400" dirty="0" err="1">
                <a:solidFill>
                  <a:srgbClr val="051D3A"/>
                </a:solidFill>
                <a:latin typeface="+mn-ea"/>
              </a:rPr>
              <a:t>한계</a:t>
            </a:r>
            <a:endParaRPr lang="en-US" sz="2400" dirty="0">
              <a:solidFill>
                <a:srgbClr val="051D3A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0976"/>
            <a:ext cx="71987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관련 연구: 딥러닝 기반 기술</a:t>
            </a:r>
            <a:endParaRPr lang="en-US" sz="4000" dirty="0">
              <a:latin typeface="+mn-ea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086129" y="1839653"/>
            <a:ext cx="7468553" cy="1746766"/>
          </a:xfrm>
          <a:prstGeom prst="roundRect">
            <a:avLst>
              <a:gd name="adj" fmla="val 8376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676756" y="166022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+mn-ea"/>
                <a:cs typeface="Funnel Display" pitchFamily="34" charset="-120"/>
              </a:rPr>
              <a:t>2</a:t>
            </a:r>
            <a:endParaRPr lang="en-US" sz="2250" dirty="0">
              <a:latin typeface="+mn-ea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55924" y="1119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2B3541"/>
                </a:solidFill>
                <a:latin typeface="+mn-ea"/>
                <a:cs typeface="Funnel Display" pitchFamily="34" charset="-120"/>
              </a:rPr>
              <a:t>단어</a:t>
            </a: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 </a:t>
            </a:r>
            <a:r>
              <a:rPr lang="en-US" sz="2200" dirty="0" err="1">
                <a:solidFill>
                  <a:srgbClr val="2B3541"/>
                </a:solidFill>
                <a:latin typeface="+mn-ea"/>
                <a:cs typeface="Funnel Display" pitchFamily="34" charset="-120"/>
              </a:rPr>
              <a:t>임베딩</a:t>
            </a:r>
            <a:r>
              <a:rPr lang="en-US" altLang="ko-KR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(Word Embedding)</a:t>
            </a:r>
            <a:endParaRPr lang="en-US" sz="2200" dirty="0">
              <a:latin typeface="+mn-ea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55924" y="1579820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텍스트 단어를 수치화하여 컴퓨터가 이해하도록 변환하는 방법.</a:t>
            </a:r>
            <a:endParaRPr lang="en-US" sz="185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5E6A3C-4989-C52F-EE2C-51CB94DCE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34" y="2019200"/>
            <a:ext cx="7667020" cy="2642790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DE9FCE70-E7A1-4670-AF11-3BBB022A4692}"/>
              </a:ext>
            </a:extLst>
          </p:cNvPr>
          <p:cNvSpPr/>
          <p:nvPr/>
        </p:nvSpPr>
        <p:spPr>
          <a:xfrm>
            <a:off x="6086128" y="5141165"/>
            <a:ext cx="7468553" cy="1361600"/>
          </a:xfrm>
          <a:prstGeom prst="roundRect">
            <a:avLst>
              <a:gd name="adj" fmla="val 8376"/>
            </a:avLst>
          </a:prstGeom>
          <a:solidFill>
            <a:srgbClr val="FAF5EB"/>
          </a:solidFill>
          <a:ln/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6A923F23-86D9-D57F-168F-DA678620439E}"/>
              </a:ext>
            </a:extLst>
          </p:cNvPr>
          <p:cNvSpPr/>
          <p:nvPr/>
        </p:nvSpPr>
        <p:spPr>
          <a:xfrm>
            <a:off x="6355923" y="49280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컨볼루션 신경망 (CNN)</a:t>
            </a:r>
            <a:endParaRPr lang="en-US" sz="2200" dirty="0">
              <a:latin typeface="+mn-ea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00B89636-639B-6E80-4AAB-6F36BC338652}"/>
              </a:ext>
            </a:extLst>
          </p:cNvPr>
          <p:cNvSpPr/>
          <p:nvPr/>
        </p:nvSpPr>
        <p:spPr>
          <a:xfrm>
            <a:off x="6355923" y="5377176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이미지 처리에서 필터링, 풀링, 분류를 통해 학습하는 계층 모델.</a:t>
            </a:r>
            <a:endParaRPr lang="en-US" sz="185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FFECCAB-269C-6C0C-4E2A-3A95DD5FA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833" y="5831232"/>
            <a:ext cx="7667021" cy="21023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369" y="1723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단어 임베딩 모델</a:t>
            </a:r>
            <a:endParaRPr lang="en-US" sz="4400" dirty="0">
              <a:latin typeface="+mj-ea"/>
              <a:ea typeface="+mj-ea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369" y="1011061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12981" y="11531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j-ea"/>
                <a:ea typeface="+mj-ea"/>
                <a:cs typeface="Funnel Display" pitchFamily="34" charset="-120"/>
              </a:rPr>
              <a:t>Word2Vec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6" name="Text 2"/>
          <p:cNvSpPr/>
          <p:nvPr/>
        </p:nvSpPr>
        <p:spPr>
          <a:xfrm>
            <a:off x="6912980" y="1560716"/>
            <a:ext cx="7400897" cy="1898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단어를 벡터로 표현, 문맥적 유사성을 학습하여 단어 간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관계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파악</a:t>
            </a:r>
            <a:endParaRPr lang="en-US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비슷한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문맥으로 쓰이는 단어들은 가까운 벡터로 표현</a:t>
            </a:r>
            <a:endParaRPr lang="en-US" altLang="ko-KR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66675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     CBOW.</a:t>
            </a:r>
            <a:r>
              <a:rPr lang="en-US" altLang="ko-KR" dirty="0">
                <a:latin typeface="+mn-ea"/>
              </a:rPr>
              <a:t> (Continuous Bag of Words)  : </a:t>
            </a:r>
            <a:r>
              <a:rPr lang="ko-KR" altLang="en-US" dirty="0">
                <a:latin typeface="+mn-ea"/>
              </a:rPr>
              <a:t>주변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단어로 중심단어 예측</a:t>
            </a:r>
            <a:endParaRPr lang="en-US" altLang="ko-KR" dirty="0">
              <a:latin typeface="+mn-ea"/>
            </a:endParaRPr>
          </a:p>
          <a:p>
            <a:pPr marL="285750" indent="66675">
              <a:lnSpc>
                <a:spcPts val="3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+mn-ea"/>
              </a:rPr>
              <a:t>      Skip-Gram : </a:t>
            </a:r>
            <a:r>
              <a:rPr lang="ko-KR" altLang="en-US" dirty="0">
                <a:latin typeface="+mn-ea"/>
              </a:rPr>
              <a:t>중심단어로 주변 단어 예측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</a:rPr>
              <a:t>학습이 완료되면 각 단어는 </a:t>
            </a:r>
            <a:r>
              <a:rPr lang="en-US" altLang="ko-KR" dirty="0">
                <a:latin typeface="+mn-ea"/>
              </a:rPr>
              <a:t>n</a:t>
            </a:r>
            <a:r>
              <a:rPr lang="ko-KR" altLang="en-US" dirty="0">
                <a:latin typeface="+mn-ea"/>
              </a:rPr>
              <a:t>차원 벡터로 변환</a:t>
            </a:r>
            <a:endParaRPr lang="en-US" dirty="0">
              <a:latin typeface="+mn-ea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5369" y="35617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12981" y="37038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+mj-ea"/>
                <a:ea typeface="+mj-ea"/>
                <a:cs typeface="Funnel Display" pitchFamily="34" charset="-120"/>
              </a:rPr>
              <a:t>FastText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9" name="Text 4"/>
          <p:cNvSpPr/>
          <p:nvPr/>
        </p:nvSpPr>
        <p:spPr>
          <a:xfrm>
            <a:off x="6912980" y="4130003"/>
            <a:ext cx="7101957" cy="1596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Word2Vec의 한계 극복, 단어를 하위 단위(n-gram)로 쪼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개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어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학습</a:t>
            </a:r>
            <a:endParaRPr lang="en-US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latin typeface="+mn-ea"/>
              </a:rPr>
              <a:t>단어 전체뿐 아니라 단어 내부의 형태소 정보도 벡터로 학습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+mn-ea"/>
              </a:rPr>
              <a:t>Word2Vec</a:t>
            </a:r>
            <a:r>
              <a:rPr lang="ko-KR" altLang="ko-KR" dirty="0">
                <a:latin typeface="+mn-ea"/>
              </a:rPr>
              <a:t>과 마찬가지로</a:t>
            </a:r>
            <a:r>
              <a:rPr lang="en-US" altLang="ko-KR" dirty="0">
                <a:latin typeface="+mn-ea"/>
              </a:rPr>
              <a:t> CBOW </a:t>
            </a:r>
            <a:r>
              <a:rPr lang="ko-KR" altLang="ko-KR" dirty="0">
                <a:latin typeface="+mn-ea"/>
              </a:rPr>
              <a:t>또는</a:t>
            </a:r>
            <a:r>
              <a:rPr lang="en-US" altLang="ko-KR" dirty="0">
                <a:latin typeface="+mn-ea"/>
              </a:rPr>
              <a:t> Skip-Gram </a:t>
            </a:r>
            <a:r>
              <a:rPr lang="ko-KR" altLang="ko-KR" dirty="0">
                <a:latin typeface="+mn-ea"/>
              </a:rPr>
              <a:t>구조를 사용한다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ts val="3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ko-KR" dirty="0">
                <a:latin typeface="+mn-ea"/>
              </a:rPr>
              <a:t>하지만 입력 단위가 단어가 아닌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subword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집합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.</a:t>
            </a:r>
            <a:endParaRPr lang="en-US" dirty="0">
              <a:latin typeface="+mn-ea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5369" y="5727616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12981" y="58696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altLang="ko-KR" sz="2200" dirty="0" err="1">
                <a:solidFill>
                  <a:srgbClr val="2B3541"/>
                </a:solidFill>
                <a:latin typeface="+mj-ea"/>
                <a:ea typeface="+mj-ea"/>
                <a:cs typeface="Funnel Display" pitchFamily="34" charset="-120"/>
              </a:rPr>
              <a:t>S</a:t>
            </a:r>
            <a:r>
              <a:rPr lang="en-US" sz="2200" dirty="0" err="1">
                <a:solidFill>
                  <a:srgbClr val="2B3541"/>
                </a:solidFill>
                <a:latin typeface="+mj-ea"/>
                <a:ea typeface="+mj-ea"/>
                <a:cs typeface="Funnel Display" pitchFamily="34" charset="-120"/>
              </a:rPr>
              <a:t>RoBERTa</a:t>
            </a:r>
            <a:endParaRPr lang="en-US" sz="2200" dirty="0">
              <a:latin typeface="+mj-ea"/>
              <a:ea typeface="+mj-ea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912981" y="6277270"/>
            <a:ext cx="7277804" cy="1596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1850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RoBERT</a:t>
            </a:r>
            <a:r>
              <a:rPr lang="ko-KR" altLang="en-US" sz="185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기반 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문장 임베딩에 특화, 문장 유사도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비교에</a:t>
            </a: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 </a:t>
            </a:r>
            <a:r>
              <a:rPr lang="en-US" dirty="0" err="1">
                <a:solidFill>
                  <a:srgbClr val="2B3541"/>
                </a:solidFill>
                <a:latin typeface="+mn-ea"/>
                <a:cs typeface="Funnel Sans" pitchFamily="34" charset="-120"/>
              </a:rPr>
              <a:t>최적화</a:t>
            </a:r>
            <a:endParaRPr lang="en-US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latin typeface="+mn-ea"/>
              </a:rPr>
              <a:t>두 문장의 </a:t>
            </a:r>
            <a:r>
              <a:rPr lang="ko-KR" altLang="ko-KR" dirty="0" err="1">
                <a:latin typeface="+mn-ea"/>
              </a:rPr>
              <a:t>임베딩</a:t>
            </a:r>
            <a:r>
              <a:rPr lang="ko-KR" altLang="ko-KR" dirty="0">
                <a:latin typeface="+mn-ea"/>
              </a:rPr>
              <a:t> 벡터 간의 거리가 두 문장의 의미적 유사도와 </a:t>
            </a:r>
            <a:endParaRPr lang="en-US" altLang="ko-KR" dirty="0"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ko-KR" dirty="0">
                <a:latin typeface="+mn-ea"/>
              </a:rPr>
              <a:t>일치하도록 모델을 학습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latin typeface="+mn-ea"/>
              </a:rPr>
              <a:t>비슷한 문장은 사이의 거리를 가깝게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ko-KR" dirty="0">
                <a:latin typeface="+mn-ea"/>
              </a:rPr>
              <a:t>다른 문장 사이의 거리는 멀게</a:t>
            </a:r>
            <a:r>
              <a:rPr lang="en-US" altLang="ko-KR" dirty="0"/>
              <a:t>.</a:t>
            </a:r>
            <a:endParaRPr lang="en-US" sz="185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233" y="471724"/>
            <a:ext cx="3951327" cy="44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신경망 구성 및 학습 데이터</a:t>
            </a:r>
            <a:endParaRPr lang="en-US" sz="400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9233" y="1238488"/>
            <a:ext cx="177903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데이터셋</a:t>
            </a:r>
            <a:endParaRPr lang="en-US" b="1" dirty="0">
              <a:latin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529233" y="1611987"/>
            <a:ext cx="66015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중앙일보, 동아일보 등 약 10만 개 뉴스 기사.</a:t>
            </a:r>
            <a:endParaRPr lang="en-US" sz="1500" dirty="0">
              <a:latin typeface="+mn-ea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9233" y="1906786"/>
            <a:ext cx="66015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임무1: 31,000여 개 기사.</a:t>
            </a:r>
            <a:endParaRPr lang="en-US" sz="1500" dirty="0">
              <a:latin typeface="+mn-ea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9233" y="2201585"/>
            <a:ext cx="66015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임무2: 68,000여 개 기사.</a:t>
            </a:r>
            <a:endParaRPr lang="en-US" sz="1500" dirty="0">
              <a:latin typeface="+mn-ea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3" y="2613541"/>
            <a:ext cx="6601539" cy="514433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07248" y="1238488"/>
            <a:ext cx="177903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051D3A"/>
                </a:solidFill>
                <a:latin typeface="+mn-ea"/>
                <a:cs typeface="Funnel Display" pitchFamily="34" charset="-120"/>
              </a:rPr>
              <a:t>신경망 구성</a:t>
            </a:r>
            <a:endParaRPr lang="en-US" b="1" dirty="0">
              <a:latin typeface="+mn-ea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07248" y="1611987"/>
            <a:ext cx="660153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3가지 모델(Word2Vec, FastText, SRoBERTa)로 학습된 </a:t>
            </a:r>
            <a:r>
              <a:rPr lang="en-US" sz="1500" dirty="0" err="1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벡터</a:t>
            </a:r>
            <a:r>
              <a:rPr lang="en-US" sz="150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 </a:t>
            </a:r>
            <a:r>
              <a:rPr lang="en-US" sz="1500" dirty="0" err="1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사용</a:t>
            </a:r>
            <a:endParaRPr lang="en-US" sz="1500" dirty="0">
              <a:solidFill>
                <a:srgbClr val="2B3541"/>
              </a:solidFill>
              <a:latin typeface="+mj-ea"/>
              <a:ea typeface="+mj-ea"/>
              <a:cs typeface="Funnel Sans" pitchFamily="34" charset="-120"/>
            </a:endParaRPr>
          </a:p>
          <a:p>
            <a:pPr marL="342900" indent="-342900">
              <a:lnSpc>
                <a:spcPts val="19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altLang="ko-KR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Convolution, Pooling </a:t>
            </a:r>
            <a:r>
              <a:rPr lang="ko-KR" altLang="en-US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및 </a:t>
            </a:r>
            <a:r>
              <a:rPr lang="en-US" altLang="ko-KR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FC</a:t>
            </a:r>
            <a:r>
              <a:rPr lang="ko-KR" altLang="en-US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를 거쳐 분류 진행</a:t>
            </a:r>
            <a:r>
              <a:rPr lang="en-US" altLang="ko-KR" sz="1500" dirty="0">
                <a:solidFill>
                  <a:srgbClr val="2B3541"/>
                </a:solidFill>
                <a:latin typeface="+mj-ea"/>
                <a:cs typeface="Funnel Sans" pitchFamily="34" charset="-120"/>
              </a:rPr>
              <a:t>.</a:t>
            </a:r>
            <a:endParaRPr lang="en-US" altLang="ko-KR" sz="1500" dirty="0">
              <a:latin typeface="+mj-ea"/>
            </a:endParaRPr>
          </a:p>
          <a:p>
            <a:pPr marL="342900" indent="-342900">
              <a:lnSpc>
                <a:spcPts val="1900"/>
              </a:lnSpc>
              <a:buSzPct val="100000"/>
              <a:buFont typeface="Wingdings" panose="05000000000000000000" pitchFamily="2" charset="2"/>
              <a:buChar char="Ø"/>
            </a:pPr>
            <a:r>
              <a:rPr lang="ko-KR" altLang="ko-KR" sz="1500" dirty="0">
                <a:latin typeface="+mj-ea"/>
              </a:rPr>
              <a:t>활성함수는</a:t>
            </a:r>
            <a:r>
              <a:rPr lang="en-US" altLang="ko-KR" sz="1500" dirty="0">
                <a:latin typeface="+mj-ea"/>
              </a:rPr>
              <a:t> </a:t>
            </a:r>
            <a:r>
              <a:rPr lang="en-US" altLang="ko-KR" sz="1500" dirty="0" err="1">
                <a:latin typeface="+mj-ea"/>
              </a:rPr>
              <a:t>Relu</a:t>
            </a:r>
            <a:r>
              <a:rPr lang="en-US" altLang="ko-KR" sz="1500" dirty="0">
                <a:latin typeface="+mj-ea"/>
              </a:rPr>
              <a:t>, </a:t>
            </a:r>
            <a:r>
              <a:rPr lang="ko-KR" altLang="ko-KR" sz="1500" dirty="0">
                <a:latin typeface="+mj-ea"/>
              </a:rPr>
              <a:t>분류를 위한 활성함수는</a:t>
            </a:r>
            <a:r>
              <a:rPr lang="en-US" altLang="ko-KR" sz="1500" dirty="0">
                <a:latin typeface="+mj-ea"/>
              </a:rPr>
              <a:t> </a:t>
            </a:r>
            <a:r>
              <a:rPr lang="en-US" altLang="ko-KR" sz="1500" dirty="0" err="1">
                <a:latin typeface="+mj-ea"/>
              </a:rPr>
              <a:t>Softmax</a:t>
            </a:r>
            <a:r>
              <a:rPr lang="en-US" altLang="ko-KR" sz="1500" dirty="0">
                <a:latin typeface="+mj-ea"/>
              </a:rPr>
              <a:t> </a:t>
            </a:r>
            <a:r>
              <a:rPr lang="ko-KR" altLang="ko-KR" sz="1500" dirty="0">
                <a:latin typeface="+mj-ea"/>
              </a:rPr>
              <a:t>를 사용</a:t>
            </a:r>
            <a:r>
              <a:rPr lang="en-US" sz="1500" dirty="0">
                <a:solidFill>
                  <a:srgbClr val="2B3541"/>
                </a:solidFill>
                <a:latin typeface="+mj-ea"/>
                <a:ea typeface="+mj-ea"/>
                <a:cs typeface="Funnel Sans" pitchFamily="34" charset="-120"/>
              </a:rPr>
              <a:t>.</a:t>
            </a:r>
            <a:endParaRPr lang="en-US" sz="15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97679-5572-01C1-7430-592842197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024" y="2613541"/>
            <a:ext cx="6601539" cy="514433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3D1A8F-1785-7FB5-0F51-9B5A3C2D0C3D}"/>
              </a:ext>
            </a:extLst>
          </p:cNvPr>
          <p:cNvSpPr/>
          <p:nvPr/>
        </p:nvSpPr>
        <p:spPr>
          <a:xfrm>
            <a:off x="7573024" y="2613541"/>
            <a:ext cx="6601539" cy="5144335"/>
          </a:xfrm>
          <a:prstGeom prst="rect">
            <a:avLst/>
          </a:prstGeom>
          <a:solidFill>
            <a:schemeClr val="accent4">
              <a:lumMod val="40000"/>
              <a:lumOff val="60000"/>
              <a:alpha val="33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F871-5FE5-E38A-574F-A12742EC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BDCFD78-44D1-2042-09F4-4D5A4FFB7702}"/>
              </a:ext>
            </a:extLst>
          </p:cNvPr>
          <p:cNvSpPr/>
          <p:nvPr/>
        </p:nvSpPr>
        <p:spPr>
          <a:xfrm>
            <a:off x="408980" y="311110"/>
            <a:ext cx="65709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연구 결과: Word2</a:t>
            </a:r>
            <a:r>
              <a:rPr lang="en-US" altLang="ko-KR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V</a:t>
            </a: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ec 모델</a:t>
            </a:r>
            <a:endParaRPr lang="en-US" sz="4000" dirty="0">
              <a:latin typeface="+mj-ea"/>
              <a:ea typeface="+mj-e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C169B2E3-9B71-A9B1-ED15-9966DE9F2FC5}"/>
              </a:ext>
            </a:extLst>
          </p:cNvPr>
          <p:cNvSpPr/>
          <p:nvPr/>
        </p:nvSpPr>
        <p:spPr>
          <a:xfrm>
            <a:off x="408980" y="1112877"/>
            <a:ext cx="30480" cy="4372689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FBB51768-2390-03CA-6FC5-D0ABC5A3B922}"/>
              </a:ext>
            </a:extLst>
          </p:cNvPr>
          <p:cNvSpPr/>
          <p:nvPr/>
        </p:nvSpPr>
        <p:spPr>
          <a:xfrm>
            <a:off x="439460" y="1112877"/>
            <a:ext cx="7468553" cy="2138482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163AA3D-6897-D2B2-E747-1BABEA20E0F9}"/>
              </a:ext>
            </a:extLst>
          </p:cNvPr>
          <p:cNvSpPr/>
          <p:nvPr/>
        </p:nvSpPr>
        <p:spPr>
          <a:xfrm>
            <a:off x="678775" y="1359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작업 단계</a:t>
            </a:r>
            <a:endParaRPr lang="en-US" sz="2400" b="1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1E4A4E6-5F9C-916A-AA8A-5C92F449E2AC}"/>
              </a:ext>
            </a:extLst>
          </p:cNvPr>
          <p:cNvSpPr/>
          <p:nvPr/>
        </p:nvSpPr>
        <p:spPr>
          <a:xfrm>
            <a:off x="678775" y="1771126"/>
            <a:ext cx="6982301" cy="163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latin typeface="+mn-ea"/>
              </a:rPr>
              <a:t>Embedding Matrix </a:t>
            </a:r>
            <a:r>
              <a:rPr lang="ko-KR" altLang="ko-KR" dirty="0">
                <a:latin typeface="+mn-ea"/>
              </a:rPr>
              <a:t>구성</a:t>
            </a:r>
            <a:r>
              <a:rPr lang="en-US" altLang="ko-KR" dirty="0">
                <a:latin typeface="+mn-ea"/>
              </a:rPr>
              <a:t> : Tokenizer</a:t>
            </a:r>
            <a:r>
              <a:rPr lang="ko-KR" altLang="ko-KR" dirty="0">
                <a:latin typeface="+mn-ea"/>
              </a:rPr>
              <a:t>를 통해 단어 인덱스를 매핑하고</a:t>
            </a:r>
            <a:r>
              <a:rPr lang="en-US" altLang="ko-KR" dirty="0">
                <a:latin typeface="+mn-ea"/>
              </a:rPr>
              <a:t>, Word2Vec </a:t>
            </a:r>
            <a:r>
              <a:rPr lang="ko-KR" altLang="ko-KR" dirty="0" err="1">
                <a:latin typeface="+mn-ea"/>
              </a:rPr>
              <a:t>임베딩을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numpy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ko-KR" dirty="0">
                <a:latin typeface="+mn-ea"/>
              </a:rPr>
              <a:t>행렬로 변환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>
                <a:latin typeface="+mn-ea"/>
              </a:rPr>
              <a:t>하이브리드 모델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BiLSTM</a:t>
            </a:r>
            <a:r>
              <a:rPr lang="en-US" altLang="ko-KR" dirty="0">
                <a:latin typeface="+mn-ea"/>
              </a:rPr>
              <a:t> + CNN) : </a:t>
            </a:r>
            <a:r>
              <a:rPr lang="ko-KR" altLang="ko-KR" dirty="0">
                <a:latin typeface="+mn-ea"/>
              </a:rPr>
              <a:t>순차적 문맥</a:t>
            </a:r>
            <a:r>
              <a:rPr lang="en-US" altLang="ko-KR" dirty="0">
                <a:latin typeface="+mn-ea"/>
              </a:rPr>
              <a:t>(LSTM)</a:t>
            </a:r>
            <a:r>
              <a:rPr lang="ko-KR" altLang="ko-KR" dirty="0">
                <a:latin typeface="+mn-ea"/>
              </a:rPr>
              <a:t>과 지역적 패턴</a:t>
            </a:r>
            <a:r>
              <a:rPr lang="en-US" altLang="ko-KR" dirty="0">
                <a:latin typeface="+mn-ea"/>
              </a:rPr>
              <a:t>(CNN)</a:t>
            </a:r>
            <a:r>
              <a:rPr lang="ko-KR" altLang="ko-KR" dirty="0">
                <a:latin typeface="+mn-ea"/>
              </a:rPr>
              <a:t>을 동시에 학습하는 구조 구현</a:t>
            </a:r>
          </a:p>
          <a:p>
            <a:pPr>
              <a:lnSpc>
                <a:spcPts val="3000"/>
              </a:lnSpc>
            </a:pPr>
            <a:endParaRPr lang="en-US" sz="1850" dirty="0">
              <a:latin typeface="+mn-ea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96DF7A60-D5AF-1D7A-9B0E-1F4E5C2D392C}"/>
              </a:ext>
            </a:extLst>
          </p:cNvPr>
          <p:cNvSpPr/>
          <p:nvPr/>
        </p:nvSpPr>
        <p:spPr>
          <a:xfrm>
            <a:off x="439460" y="3391212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4358F3-6474-387B-5AE0-14EBDD91970A}"/>
              </a:ext>
            </a:extLst>
          </p:cNvPr>
          <p:cNvSpPr/>
          <p:nvPr/>
        </p:nvSpPr>
        <p:spPr>
          <a:xfrm>
            <a:off x="678775" y="34456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주요 설정</a:t>
            </a:r>
            <a:endParaRPr lang="en-US" sz="2400" b="1" dirty="0">
              <a:latin typeface="+mn-ea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F386BB6-2586-753A-6FC2-B28312623E47}"/>
              </a:ext>
            </a:extLst>
          </p:cNvPr>
          <p:cNvSpPr/>
          <p:nvPr/>
        </p:nvSpPr>
        <p:spPr>
          <a:xfrm>
            <a:off x="678775" y="3856951"/>
            <a:ext cx="6982301" cy="2339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CNN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병렬 구조 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: 3.4.5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크기 필터 각각 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64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개</a:t>
            </a:r>
            <a:endParaRPr lang="en-US" altLang="ko-KR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</a:rPr>
              <a:t>Optimizer : Adam(learning rate = 1e-4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 err="1"/>
              <a:t>임베딩</a:t>
            </a:r>
            <a:r>
              <a:rPr lang="ko-KR" altLang="ko-KR" dirty="0"/>
              <a:t> 차원</a:t>
            </a:r>
            <a:r>
              <a:rPr lang="en-US" altLang="ko-KR" dirty="0"/>
              <a:t> (EMBED_DIM) : 128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/>
              <a:t>최대 시퀀스 길이</a:t>
            </a:r>
            <a:r>
              <a:rPr lang="en-US" altLang="ko-KR" dirty="0"/>
              <a:t> (MAXLEN) : 500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/>
              <a:t>단어 수 제한</a:t>
            </a:r>
            <a:r>
              <a:rPr lang="en-US" altLang="ko-KR" dirty="0"/>
              <a:t> (NUM_WORDS : 30,000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L2 </a:t>
            </a:r>
            <a:r>
              <a:rPr lang="ko-KR" altLang="en-US" dirty="0"/>
              <a:t>정규화 </a:t>
            </a:r>
            <a:r>
              <a:rPr lang="en-US" altLang="ko-KR" dirty="0"/>
              <a:t>: 0.001</a:t>
            </a:r>
          </a:p>
          <a:p>
            <a:pPr>
              <a:lnSpc>
                <a:spcPts val="3000"/>
              </a:lnSpc>
            </a:pPr>
            <a:endParaRPr lang="en-US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D329B0-ECBF-D68A-AFBA-DABD8AAD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30" y="381524"/>
            <a:ext cx="9025295" cy="36132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405404-4F6B-A7C8-EDFF-0D92BC812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364" y="4105684"/>
            <a:ext cx="6191083" cy="3613268"/>
          </a:xfrm>
          <a:prstGeom prst="rect">
            <a:avLst/>
          </a:prstGeom>
        </p:spPr>
      </p:pic>
      <p:sp>
        <p:nvSpPr>
          <p:cNvPr id="17" name="Shape 5">
            <a:extLst>
              <a:ext uri="{FF2B5EF4-FFF2-40B4-BE49-F238E27FC236}">
                <a16:creationId xmlns:a16="http://schemas.microsoft.com/office/drawing/2014/main" id="{249163ED-E62A-9A43-7FFD-9D482A56A8D8}"/>
              </a:ext>
            </a:extLst>
          </p:cNvPr>
          <p:cNvSpPr/>
          <p:nvPr/>
        </p:nvSpPr>
        <p:spPr>
          <a:xfrm>
            <a:off x="332811" y="6395110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954D1707-F8DC-0FA4-3BAF-AE8AFC360AD5}"/>
              </a:ext>
            </a:extLst>
          </p:cNvPr>
          <p:cNvSpPr/>
          <p:nvPr/>
        </p:nvSpPr>
        <p:spPr>
          <a:xfrm>
            <a:off x="678775" y="63790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400" dirty="0">
                <a:solidFill>
                  <a:srgbClr val="2B3541"/>
                </a:solidFill>
                <a:latin typeface="+mn-ea"/>
              </a:rPr>
              <a:t>작업 결과</a:t>
            </a:r>
            <a:endParaRPr lang="en-US" sz="2400" dirty="0">
              <a:solidFill>
                <a:srgbClr val="2B3541"/>
              </a:solidFill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E1FEDB3-C706-720A-7BBF-EE3370397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493535"/>
              </p:ext>
            </p:extLst>
          </p:nvPr>
        </p:nvGraphicFramePr>
        <p:xfrm>
          <a:off x="994611" y="6843424"/>
          <a:ext cx="632058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863">
                  <a:extLst>
                    <a:ext uri="{9D8B030D-6E8A-4147-A177-3AD203B41FA5}">
                      <a16:colId xmlns:a16="http://schemas.microsoft.com/office/drawing/2014/main" val="2916248588"/>
                    </a:ext>
                  </a:extLst>
                </a:gridCol>
                <a:gridCol w="2106863">
                  <a:extLst>
                    <a:ext uri="{9D8B030D-6E8A-4147-A177-3AD203B41FA5}">
                      <a16:colId xmlns:a16="http://schemas.microsoft.com/office/drawing/2014/main" val="972696962"/>
                    </a:ext>
                  </a:extLst>
                </a:gridCol>
                <a:gridCol w="2106863">
                  <a:extLst>
                    <a:ext uri="{9D8B030D-6E8A-4147-A177-3AD203B41FA5}">
                      <a16:colId xmlns:a16="http://schemas.microsoft.com/office/drawing/2014/main" val="377180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Mission2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4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Accuracy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0.51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0.61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5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AUROC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0.50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0.68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93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53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DEDAC-164E-273F-BF91-519FA72C4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2D23868-FD6D-6A6D-562B-B3AE36291B97}"/>
              </a:ext>
            </a:extLst>
          </p:cNvPr>
          <p:cNvSpPr/>
          <p:nvPr/>
        </p:nvSpPr>
        <p:spPr>
          <a:xfrm>
            <a:off x="408980" y="311110"/>
            <a:ext cx="65709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연구 결과: </a:t>
            </a:r>
            <a:r>
              <a:rPr lang="en-US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Fast</a:t>
            </a:r>
            <a:r>
              <a:rPr lang="en-US" altLang="ko-KR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T</a:t>
            </a:r>
            <a:r>
              <a:rPr lang="en-US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ext</a:t>
            </a: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 모델</a:t>
            </a:r>
            <a:endParaRPr lang="en-US" sz="4000" dirty="0">
              <a:latin typeface="+mj-ea"/>
              <a:ea typeface="+mj-ea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DA7BD0B-49A7-B23B-9298-8A4310BC11AE}"/>
              </a:ext>
            </a:extLst>
          </p:cNvPr>
          <p:cNvSpPr/>
          <p:nvPr/>
        </p:nvSpPr>
        <p:spPr>
          <a:xfrm>
            <a:off x="408980" y="1112877"/>
            <a:ext cx="30480" cy="4372689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62BF0A52-2CE4-D9CF-7F3A-056CBC2C66EE}"/>
              </a:ext>
            </a:extLst>
          </p:cNvPr>
          <p:cNvSpPr/>
          <p:nvPr/>
        </p:nvSpPr>
        <p:spPr>
          <a:xfrm>
            <a:off x="439460" y="1112877"/>
            <a:ext cx="7468553" cy="2138482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BFBA03-814F-EE98-06CB-5DA8287863BF}"/>
              </a:ext>
            </a:extLst>
          </p:cNvPr>
          <p:cNvSpPr/>
          <p:nvPr/>
        </p:nvSpPr>
        <p:spPr>
          <a:xfrm>
            <a:off x="678775" y="1359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작업 단계</a:t>
            </a:r>
            <a:endParaRPr lang="en-US" sz="2400" b="1" dirty="0">
              <a:latin typeface="+mn-ea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6F142CB-E9AE-539D-34C8-4CFDB1250A48}"/>
              </a:ext>
            </a:extLst>
          </p:cNvPr>
          <p:cNvSpPr/>
          <p:nvPr/>
        </p:nvSpPr>
        <p:spPr>
          <a:xfrm>
            <a:off x="678775" y="1727014"/>
            <a:ext cx="6982301" cy="164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news</a:t>
            </a:r>
            <a:r>
              <a:rPr lang="ko-KR" altLang="ko-KR" dirty="0"/>
              <a:t>의</a:t>
            </a:r>
            <a:r>
              <a:rPr lang="en-US" altLang="ko-KR" dirty="0"/>
              <a:t> 'title'</a:t>
            </a:r>
            <a:r>
              <a:rPr lang="ko-KR" altLang="ko-KR" dirty="0"/>
              <a:t>과</a:t>
            </a:r>
            <a:r>
              <a:rPr lang="en-US" altLang="ko-KR" dirty="0"/>
              <a:t> 'content'</a:t>
            </a:r>
            <a:r>
              <a:rPr lang="ko-KR" altLang="ko-KR" dirty="0"/>
              <a:t>를 결합한 문장을</a:t>
            </a:r>
            <a:r>
              <a:rPr lang="en-US" altLang="ko-KR" dirty="0"/>
              <a:t> token</a:t>
            </a:r>
            <a:r>
              <a:rPr lang="ko-KR" altLang="ko-KR" dirty="0"/>
              <a:t>화하여</a:t>
            </a:r>
            <a:r>
              <a:rPr lang="en-US" altLang="ko-KR" dirty="0"/>
              <a:t> </a:t>
            </a:r>
            <a:r>
              <a:rPr lang="en-US" altLang="ko-KR" dirty="0" err="1"/>
              <a:t>FastText</a:t>
            </a:r>
            <a:r>
              <a:rPr lang="en-US" altLang="ko-KR" dirty="0"/>
              <a:t> </a:t>
            </a:r>
            <a:r>
              <a:rPr lang="ko-KR" altLang="ko-KR" dirty="0"/>
              <a:t>학습용</a:t>
            </a:r>
            <a:r>
              <a:rPr lang="en-US" altLang="ko-KR" dirty="0"/>
              <a:t> corpus</a:t>
            </a:r>
            <a:r>
              <a:rPr lang="ko-KR" altLang="ko-KR" dirty="0"/>
              <a:t>를 구축함</a:t>
            </a:r>
            <a:endParaRPr lang="en-US" altLang="ko-KR" dirty="0"/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 err="1">
                <a:latin typeface="+mn-ea"/>
              </a:rPr>
              <a:t>하이브리드모델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b="1" dirty="0" err="1"/>
              <a:t>TextCNN</a:t>
            </a:r>
            <a:r>
              <a:rPr lang="en-US" altLang="ko-KR" b="1" dirty="0"/>
              <a:t> + Cosine Feature</a:t>
            </a:r>
            <a:r>
              <a:rPr lang="en-US" altLang="ko-KR" dirty="0">
                <a:latin typeface="+mn-ea"/>
              </a:rPr>
              <a:t>) : </a:t>
            </a:r>
            <a:r>
              <a:rPr lang="en-US" altLang="ko-KR" dirty="0" err="1"/>
              <a:t>FastText</a:t>
            </a:r>
            <a:r>
              <a:rPr lang="en-US" altLang="ko-KR" dirty="0"/>
              <a:t> Embedding</a:t>
            </a:r>
            <a:r>
              <a:rPr lang="ko-KR" altLang="ko-KR" dirty="0"/>
              <a:t>을 입력 받아</a:t>
            </a:r>
            <a:r>
              <a:rPr lang="en-US" altLang="ko-KR" dirty="0"/>
              <a:t> CNN</a:t>
            </a:r>
            <a:r>
              <a:rPr lang="ko-KR" altLang="ko-KR" dirty="0"/>
              <a:t>을 통해 문맥적</a:t>
            </a:r>
            <a:r>
              <a:rPr lang="en-US" altLang="ko-KR" dirty="0"/>
              <a:t> pattern</a:t>
            </a:r>
            <a:r>
              <a:rPr lang="ko-KR" altLang="ko-KR" dirty="0"/>
              <a:t>을 추출</a:t>
            </a:r>
            <a:endParaRPr lang="ko-KR" altLang="ko-KR" dirty="0">
              <a:latin typeface="+mn-ea"/>
            </a:endParaRPr>
          </a:p>
          <a:p>
            <a:pPr>
              <a:lnSpc>
                <a:spcPts val="3000"/>
              </a:lnSpc>
            </a:pPr>
            <a:endParaRPr lang="en-US" sz="1850" dirty="0">
              <a:latin typeface="+mn-ea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AF53562E-D40D-6780-96DD-1C791FE1EFEF}"/>
              </a:ext>
            </a:extLst>
          </p:cNvPr>
          <p:cNvSpPr/>
          <p:nvPr/>
        </p:nvSpPr>
        <p:spPr>
          <a:xfrm>
            <a:off x="439460" y="3234812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DF7DC54B-29EC-4E51-055C-56A66FDAB3C4}"/>
              </a:ext>
            </a:extLst>
          </p:cNvPr>
          <p:cNvSpPr/>
          <p:nvPr/>
        </p:nvSpPr>
        <p:spPr>
          <a:xfrm>
            <a:off x="678775" y="34817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주요 설정</a:t>
            </a:r>
            <a:endParaRPr lang="en-US" sz="2400" b="1" dirty="0">
              <a:latin typeface="+mn-ea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64FC6AB-3A5D-DAFA-6104-E4D1208C0794}"/>
              </a:ext>
            </a:extLst>
          </p:cNvPr>
          <p:cNvSpPr/>
          <p:nvPr/>
        </p:nvSpPr>
        <p:spPr>
          <a:xfrm>
            <a:off x="678775" y="3977285"/>
            <a:ext cx="6982301" cy="1910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CNN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병렬 구조 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: 3.4.5 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크기 필터 각각 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128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개</a:t>
            </a:r>
            <a:endParaRPr lang="en-US" altLang="ko-KR" dirty="0">
              <a:solidFill>
                <a:srgbClr val="2B3541"/>
              </a:solidFill>
              <a:latin typeface="+mn-ea"/>
              <a:cs typeface="Funnel Sans" pitchFamily="34" charset="-120"/>
            </a:endParaRPr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</a:rPr>
              <a:t>Optimizer : Adam(learning rate = 1e-3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Embedding </a:t>
            </a:r>
            <a:r>
              <a:rPr lang="ko-KR" altLang="ko-KR" dirty="0"/>
              <a:t>가중치</a:t>
            </a:r>
            <a:r>
              <a:rPr lang="en-US" altLang="ko-KR" dirty="0"/>
              <a:t>(</a:t>
            </a:r>
            <a:r>
              <a:rPr lang="en-US" altLang="ko-KR" dirty="0" err="1"/>
              <a:t>vector_dim</a:t>
            </a:r>
            <a:r>
              <a:rPr lang="en-US" altLang="ko-KR" dirty="0"/>
              <a:t>) = 100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&lt;pad&gt; Index(0) </a:t>
            </a:r>
            <a:r>
              <a:rPr lang="ko-KR" altLang="ko-KR" dirty="0"/>
              <a:t>고정 및</a:t>
            </a:r>
            <a:r>
              <a:rPr lang="en-US" altLang="ko-KR" dirty="0"/>
              <a:t> gradient </a:t>
            </a:r>
            <a:r>
              <a:rPr lang="ko-KR" altLang="ko-KR" dirty="0" err="1"/>
              <a:t>미갱신</a:t>
            </a:r>
            <a:endParaRPr lang="en-US" altLang="ko-KR" dirty="0"/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en-US" dirty="0" err="1"/>
              <a:t>드롭아읏</a:t>
            </a:r>
            <a:r>
              <a:rPr lang="ko-KR" altLang="en-US" dirty="0"/>
              <a:t> 비율 </a:t>
            </a:r>
            <a:r>
              <a:rPr lang="en-US" altLang="ko-KR" dirty="0"/>
              <a:t>: 0.5</a:t>
            </a:r>
          </a:p>
          <a:p>
            <a:pPr>
              <a:lnSpc>
                <a:spcPts val="3000"/>
              </a:lnSpc>
            </a:pPr>
            <a:endParaRPr lang="en-US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172775-28C3-1EA3-6164-8B4DA3CC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094" y="548560"/>
            <a:ext cx="6483326" cy="34433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91DFF4-C23B-9E14-59E3-FC5A1BC1D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253" y="4150354"/>
            <a:ext cx="6496167" cy="3790488"/>
          </a:xfrm>
          <a:prstGeom prst="rect">
            <a:avLst/>
          </a:prstGeom>
        </p:spPr>
      </p:pic>
      <p:sp>
        <p:nvSpPr>
          <p:cNvPr id="18" name="Shape 5">
            <a:extLst>
              <a:ext uri="{FF2B5EF4-FFF2-40B4-BE49-F238E27FC236}">
                <a16:creationId xmlns:a16="http://schemas.microsoft.com/office/drawing/2014/main" id="{FC218013-D1B5-FF44-C84F-EC012C2FFD27}"/>
              </a:ext>
            </a:extLst>
          </p:cNvPr>
          <p:cNvSpPr/>
          <p:nvPr/>
        </p:nvSpPr>
        <p:spPr>
          <a:xfrm>
            <a:off x="332811" y="6058228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B66F0D2E-3E1A-96A2-224F-5ACBC2A3290B}"/>
              </a:ext>
            </a:extLst>
          </p:cNvPr>
          <p:cNvSpPr/>
          <p:nvPr/>
        </p:nvSpPr>
        <p:spPr>
          <a:xfrm>
            <a:off x="678775" y="60422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400" dirty="0">
                <a:solidFill>
                  <a:srgbClr val="2B3541"/>
                </a:solidFill>
                <a:latin typeface="+mn-ea"/>
              </a:rPr>
              <a:t>작업 결과</a:t>
            </a:r>
            <a:endParaRPr lang="en-US" sz="2400" dirty="0">
              <a:solidFill>
                <a:srgbClr val="2B3541"/>
              </a:solidFill>
              <a:latin typeface="+mn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109C7DB-A5BC-19F7-909B-071A8B9CA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61032"/>
              </p:ext>
            </p:extLst>
          </p:nvPr>
        </p:nvGraphicFramePr>
        <p:xfrm>
          <a:off x="994611" y="6506542"/>
          <a:ext cx="632058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863">
                  <a:extLst>
                    <a:ext uri="{9D8B030D-6E8A-4147-A177-3AD203B41FA5}">
                      <a16:colId xmlns:a16="http://schemas.microsoft.com/office/drawing/2014/main" val="2916248588"/>
                    </a:ext>
                  </a:extLst>
                </a:gridCol>
                <a:gridCol w="2106863">
                  <a:extLst>
                    <a:ext uri="{9D8B030D-6E8A-4147-A177-3AD203B41FA5}">
                      <a16:colId xmlns:a16="http://schemas.microsoft.com/office/drawing/2014/main" val="972696962"/>
                    </a:ext>
                  </a:extLst>
                </a:gridCol>
                <a:gridCol w="2106863">
                  <a:extLst>
                    <a:ext uri="{9D8B030D-6E8A-4147-A177-3AD203B41FA5}">
                      <a16:colId xmlns:a16="http://schemas.microsoft.com/office/drawing/2014/main" val="3771806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Mission2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4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Accuracy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0.47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5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AUROC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0.46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93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38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0AF7B-C584-85A1-931C-933BFEF0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8761FBE-A51E-88BD-9F3A-873EFCC59DE0}"/>
              </a:ext>
            </a:extLst>
          </p:cNvPr>
          <p:cNvSpPr/>
          <p:nvPr/>
        </p:nvSpPr>
        <p:spPr>
          <a:xfrm>
            <a:off x="408980" y="311110"/>
            <a:ext cx="65709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연구 결과: </a:t>
            </a:r>
            <a:r>
              <a:rPr lang="en-US" altLang="ko-KR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S</a:t>
            </a:r>
            <a:r>
              <a:rPr lang="en-US" sz="4000" dirty="0" err="1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RoBERTa</a:t>
            </a:r>
            <a:r>
              <a:rPr lang="en-US" sz="4000" dirty="0">
                <a:solidFill>
                  <a:srgbClr val="051D3A"/>
                </a:solidFill>
                <a:latin typeface="+mj-ea"/>
                <a:ea typeface="+mj-ea"/>
                <a:cs typeface="Funnel Display" pitchFamily="34" charset="-120"/>
              </a:rPr>
              <a:t> 모델</a:t>
            </a:r>
            <a:endParaRPr lang="en-US" sz="4000" dirty="0">
              <a:latin typeface="+mj-ea"/>
              <a:ea typeface="+mj-ea"/>
            </a:endParaRPr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763856CA-4DE6-D4C7-6F6B-E053FE7817FA}"/>
              </a:ext>
            </a:extLst>
          </p:cNvPr>
          <p:cNvSpPr/>
          <p:nvPr/>
        </p:nvSpPr>
        <p:spPr>
          <a:xfrm>
            <a:off x="408980" y="1112877"/>
            <a:ext cx="30480" cy="4372689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948BF69F-7DE3-6321-952E-25E252095ADC}"/>
              </a:ext>
            </a:extLst>
          </p:cNvPr>
          <p:cNvSpPr/>
          <p:nvPr/>
        </p:nvSpPr>
        <p:spPr>
          <a:xfrm>
            <a:off x="439460" y="1112877"/>
            <a:ext cx="7468553" cy="2138482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6E93353-5FB3-6352-E1CB-9C6B1E5EE6ED}"/>
              </a:ext>
            </a:extLst>
          </p:cNvPr>
          <p:cNvSpPr/>
          <p:nvPr/>
        </p:nvSpPr>
        <p:spPr>
          <a:xfrm>
            <a:off x="678775" y="13598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작업 단계</a:t>
            </a:r>
            <a:endParaRPr lang="en-US" sz="2400" b="1" dirty="0">
              <a:latin typeface="+mn-ea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61C7AC3D-14D3-51D2-5B30-6C863AB01465}"/>
              </a:ext>
            </a:extLst>
          </p:cNvPr>
          <p:cNvSpPr/>
          <p:nvPr/>
        </p:nvSpPr>
        <p:spPr>
          <a:xfrm>
            <a:off x="678775" y="1727014"/>
            <a:ext cx="6982301" cy="164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ko-KR" altLang="ko-KR" dirty="0"/>
              <a:t>모델의 성능 향상을 위해 임무</a:t>
            </a:r>
            <a:r>
              <a:rPr lang="en-US" altLang="ko-KR" dirty="0"/>
              <a:t>1, </a:t>
            </a:r>
            <a:r>
              <a:rPr lang="ko-KR" altLang="ko-KR" dirty="0"/>
              <a:t>임무</a:t>
            </a:r>
            <a:r>
              <a:rPr lang="en-US" altLang="ko-KR" dirty="0"/>
              <a:t> 2</a:t>
            </a:r>
            <a:r>
              <a:rPr lang="ko-KR" altLang="ko-KR" dirty="0"/>
              <a:t>에 관한 모델 각각의 </a:t>
            </a:r>
            <a:r>
              <a:rPr lang="ko-KR" altLang="ko-KR" dirty="0" err="1"/>
              <a:t>하이퍼파라미터</a:t>
            </a:r>
            <a:r>
              <a:rPr lang="ko-KR" altLang="ko-KR" dirty="0"/>
              <a:t> 조정을</a:t>
            </a:r>
            <a:r>
              <a:rPr lang="en-US" altLang="ko-KR" dirty="0"/>
              <a:t> 2</a:t>
            </a:r>
            <a:r>
              <a:rPr lang="ko-KR" altLang="ko-KR" dirty="0"/>
              <a:t>회에 걸쳐서 진행</a:t>
            </a:r>
            <a:endParaRPr lang="en-US" altLang="ko-KR" dirty="0"/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Hugging Face</a:t>
            </a:r>
            <a:r>
              <a:rPr lang="ko-KR" altLang="ko-KR" dirty="0"/>
              <a:t>에서 모델을 가져왔기에</a:t>
            </a:r>
            <a:r>
              <a:rPr lang="en-US" altLang="ko-KR" dirty="0"/>
              <a:t> </a:t>
            </a:r>
            <a:r>
              <a:rPr lang="en-US" altLang="ko-KR" dirty="0" err="1"/>
              <a:t>TrainingArguments</a:t>
            </a:r>
            <a:r>
              <a:rPr lang="ko-KR" altLang="ko-KR" dirty="0"/>
              <a:t>를 사용해서 </a:t>
            </a:r>
            <a:r>
              <a:rPr lang="ko-KR" altLang="ko-KR" dirty="0" err="1"/>
              <a:t>하이퍼파라미터를</a:t>
            </a:r>
            <a:r>
              <a:rPr lang="ko-KR" altLang="ko-KR" dirty="0"/>
              <a:t> 지정</a:t>
            </a:r>
            <a:endParaRPr lang="en-US" sz="1850" dirty="0">
              <a:latin typeface="+mn-ea"/>
            </a:endParaRP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ECE8CCAC-2930-6C1E-28D9-8EC96CAC37CA}"/>
              </a:ext>
            </a:extLst>
          </p:cNvPr>
          <p:cNvSpPr/>
          <p:nvPr/>
        </p:nvSpPr>
        <p:spPr>
          <a:xfrm>
            <a:off x="408980" y="3234811"/>
            <a:ext cx="7468553" cy="2807389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5BA0E9C7-1BA8-B971-69ED-2A6713AB2664}"/>
              </a:ext>
            </a:extLst>
          </p:cNvPr>
          <p:cNvSpPr/>
          <p:nvPr/>
        </p:nvSpPr>
        <p:spPr>
          <a:xfrm>
            <a:off x="678775" y="34817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B3541"/>
                </a:solidFill>
                <a:latin typeface="+mn-ea"/>
                <a:cs typeface="Funnel Display" pitchFamily="34" charset="-120"/>
              </a:rPr>
              <a:t>주요 설정</a:t>
            </a:r>
            <a:endParaRPr lang="en-US" sz="2400" b="1" dirty="0">
              <a:latin typeface="+mn-ea"/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40CEC6CE-B9E0-8BBC-6BAE-C0C278277788}"/>
              </a:ext>
            </a:extLst>
          </p:cNvPr>
          <p:cNvSpPr/>
          <p:nvPr/>
        </p:nvSpPr>
        <p:spPr>
          <a:xfrm>
            <a:off x="678775" y="3977286"/>
            <a:ext cx="6982301" cy="1642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Learning rate : 3e-5(1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차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) -&gt; 2e-5(2</a:t>
            </a:r>
            <a:r>
              <a:rPr lang="ko-KR" altLang="en-US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차</a:t>
            </a:r>
            <a:r>
              <a:rPr lang="en-US" altLang="ko-KR" dirty="0">
                <a:solidFill>
                  <a:srgbClr val="2B3541"/>
                </a:solidFill>
                <a:latin typeface="+mn-ea"/>
                <a:cs typeface="Funnel Sans" pitchFamily="34" charset="-120"/>
              </a:rPr>
              <a:t>)</a:t>
            </a:r>
          </a:p>
          <a:p>
            <a:pPr marL="285750" indent="-285750" algn="l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B3541"/>
                </a:solidFill>
                <a:latin typeface="+mn-ea"/>
              </a:rPr>
              <a:t>Per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device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train/eval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batch size : 4(1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차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) -&gt; 8(2</a:t>
            </a:r>
            <a:r>
              <a:rPr lang="ko-KR" altLang="en-US" dirty="0">
                <a:solidFill>
                  <a:srgbClr val="2B3541"/>
                </a:solidFill>
                <a:latin typeface="+mn-ea"/>
              </a:rPr>
              <a:t>차</a:t>
            </a:r>
            <a:r>
              <a:rPr lang="en-US" altLang="ko-KR" dirty="0">
                <a:solidFill>
                  <a:srgbClr val="2B3541"/>
                </a:solidFill>
                <a:latin typeface="+mn-ea"/>
              </a:rPr>
              <a:t>)</a:t>
            </a:r>
            <a:endParaRPr lang="en-US" dirty="0">
              <a:solidFill>
                <a:srgbClr val="2B3541"/>
              </a:solidFill>
              <a:latin typeface="+mn-ea"/>
            </a:endParaRP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Logging steps : 100(1</a:t>
            </a:r>
            <a:r>
              <a:rPr lang="ko-KR" altLang="en-US" dirty="0"/>
              <a:t>차</a:t>
            </a:r>
            <a:r>
              <a:rPr lang="en-US" altLang="ko-KR" dirty="0"/>
              <a:t>) -&gt; 199(2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best model at end : False(1</a:t>
            </a:r>
            <a:r>
              <a:rPr lang="ko-KR" altLang="en-US" dirty="0"/>
              <a:t>차</a:t>
            </a:r>
            <a:r>
              <a:rPr lang="en-US" altLang="ko-KR" dirty="0"/>
              <a:t>) -&gt; True(2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Metric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-(1</a:t>
            </a:r>
            <a:r>
              <a:rPr lang="ko-KR" altLang="en-US" dirty="0"/>
              <a:t> 차</a:t>
            </a:r>
            <a:r>
              <a:rPr lang="en-US" altLang="ko-KR" dirty="0"/>
              <a:t>) -&gt; </a:t>
            </a:r>
            <a:r>
              <a:rPr lang="en-US" altLang="ko-KR" dirty="0" err="1"/>
              <a:t>eval_auroc</a:t>
            </a:r>
            <a:r>
              <a:rPr lang="en-US" altLang="ko-KR" dirty="0"/>
              <a:t>(2</a:t>
            </a:r>
            <a:r>
              <a:rPr lang="ko-KR" altLang="en-US" dirty="0"/>
              <a:t>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lnSpc>
                <a:spcPts val="3000"/>
              </a:lnSpc>
            </a:pPr>
            <a:endParaRPr lang="en-US" dirty="0">
              <a:latin typeface="+mn-ea"/>
            </a:endParaRPr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168A5E87-C902-1FD2-19D8-5EAD0306953B}"/>
              </a:ext>
            </a:extLst>
          </p:cNvPr>
          <p:cNvSpPr/>
          <p:nvPr/>
        </p:nvSpPr>
        <p:spPr>
          <a:xfrm>
            <a:off x="332811" y="5978018"/>
            <a:ext cx="7468553" cy="1755458"/>
          </a:xfrm>
          <a:prstGeom prst="rect">
            <a:avLst/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9F6BF5EA-CCD9-4E93-76F8-B7FC0C745C6A}"/>
              </a:ext>
            </a:extLst>
          </p:cNvPr>
          <p:cNvSpPr/>
          <p:nvPr/>
        </p:nvSpPr>
        <p:spPr>
          <a:xfrm>
            <a:off x="678775" y="59619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400" dirty="0">
                <a:solidFill>
                  <a:srgbClr val="2B3541"/>
                </a:solidFill>
                <a:latin typeface="+mn-ea"/>
              </a:rPr>
              <a:t>작업 결과</a:t>
            </a:r>
            <a:endParaRPr lang="en-US" sz="2400" dirty="0">
              <a:solidFill>
                <a:srgbClr val="2B3541"/>
              </a:solidFill>
              <a:latin typeface="+mn-ea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F5474F3-675C-EA86-1717-FAD91B469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406911"/>
              </p:ext>
            </p:extLst>
          </p:nvPr>
        </p:nvGraphicFramePr>
        <p:xfrm>
          <a:off x="994611" y="6467448"/>
          <a:ext cx="63205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118">
                  <a:extLst>
                    <a:ext uri="{9D8B030D-6E8A-4147-A177-3AD203B41FA5}">
                      <a16:colId xmlns:a16="http://schemas.microsoft.com/office/drawing/2014/main" val="2916248588"/>
                    </a:ext>
                  </a:extLst>
                </a:gridCol>
                <a:gridCol w="1264118">
                  <a:extLst>
                    <a:ext uri="{9D8B030D-6E8A-4147-A177-3AD203B41FA5}">
                      <a16:colId xmlns:a16="http://schemas.microsoft.com/office/drawing/2014/main" val="972696962"/>
                    </a:ext>
                  </a:extLst>
                </a:gridCol>
                <a:gridCol w="1264118">
                  <a:extLst>
                    <a:ext uri="{9D8B030D-6E8A-4147-A177-3AD203B41FA5}">
                      <a16:colId xmlns:a16="http://schemas.microsoft.com/office/drawing/2014/main" val="105224552"/>
                    </a:ext>
                  </a:extLst>
                </a:gridCol>
                <a:gridCol w="1264118">
                  <a:extLst>
                    <a:ext uri="{9D8B030D-6E8A-4147-A177-3AD203B41FA5}">
                      <a16:colId xmlns:a16="http://schemas.microsoft.com/office/drawing/2014/main" val="3771806492"/>
                    </a:ext>
                  </a:extLst>
                </a:gridCol>
                <a:gridCol w="1264118">
                  <a:extLst>
                    <a:ext uri="{9D8B030D-6E8A-4147-A177-3AD203B41FA5}">
                      <a16:colId xmlns:a16="http://schemas.microsoft.com/office/drawing/2014/main" val="298369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Mission2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80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차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차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500" kern="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차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차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94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Accuracy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0.49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0.77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0.76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0.81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5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AUROC</a:t>
                      </a:r>
                      <a:endParaRPr lang="ko-KR" sz="15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0.46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0.84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0.82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5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0.86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93632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2B3CF0DA-4010-F1ED-B6C1-BBD6B9AD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702" y="482642"/>
            <a:ext cx="3392077" cy="34998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F8C49B-A156-C6ED-BDBF-AE015C5D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286" y="4150894"/>
            <a:ext cx="6209914" cy="37899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FCEC45-3D07-B936-6F32-9E5347677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1978" y="482641"/>
            <a:ext cx="2943570" cy="3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2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1238</Words>
  <Application>Microsoft Office PowerPoint</Application>
  <PresentationFormat>사용자 지정</PresentationFormat>
  <Paragraphs>199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Wingdings</vt:lpstr>
      <vt:lpstr>Arial</vt:lpstr>
      <vt:lpstr>Bitter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user</dc:creator>
  <cp:lastModifiedBy>주언 박</cp:lastModifiedBy>
  <cp:revision>4</cp:revision>
  <dcterms:created xsi:type="dcterms:W3CDTF">2025-11-12T13:14:58Z</dcterms:created>
  <dcterms:modified xsi:type="dcterms:W3CDTF">2025-11-14T01:26:48Z</dcterms:modified>
</cp:coreProperties>
</file>